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e6e68642e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76eb10fa84eba"/>
  </p:sldMasterIdLst>
  <p:sldIdLst>
    <p:sldId xmlns:r="http://schemas.openxmlformats.org/officeDocument/2006/relationships" id="256" r:id="R0428a232e32549fe"/>
    <p:sldId xmlns:r="http://schemas.openxmlformats.org/officeDocument/2006/relationships" id="257" r:id="R073aba0da619475f"/>
    <p:sldId xmlns:r="http://schemas.openxmlformats.org/officeDocument/2006/relationships" id="258" r:id="Rb80f18ed2390402e"/>
    <p:sldId xmlns:r="http://schemas.openxmlformats.org/officeDocument/2006/relationships" id="259" r:id="Rfc561cf726d84df5"/>
    <p:sldId xmlns:r="http://schemas.openxmlformats.org/officeDocument/2006/relationships" id="260" r:id="R04fcb0883423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76eb10fa84eba" /><Relationship Type="http://schemas.openxmlformats.org/officeDocument/2006/relationships/slide" Target="/ppt/slides/slide1.xml" Id="R0428a232e32549fe" /><Relationship Type="http://schemas.openxmlformats.org/officeDocument/2006/relationships/slide" Target="/ppt/slides/slide2.xml" Id="R073aba0da619475f" /><Relationship Type="http://schemas.openxmlformats.org/officeDocument/2006/relationships/slide" Target="/ppt/slides/slide3.xml" Id="Rb80f18ed2390402e" /><Relationship Type="http://schemas.openxmlformats.org/officeDocument/2006/relationships/slide" Target="/ppt/slides/slide4.xml" Id="Rfc561cf726d84df5" /><Relationship Type="http://schemas.openxmlformats.org/officeDocument/2006/relationships/slide" Target="/ppt/slides/slide5.xml" Id="R04fcb0883423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625f6da28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fec7a3e542dd" /><Relationship Type="http://schemas.openxmlformats.org/officeDocument/2006/relationships/theme" Target="/ppt/slideMasters/theme/theme1.xml" Id="R1dfd9b4bbfad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bfec7a3e5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94166ba2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13990d7c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cfb805ce3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071ff4e1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e9966f67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 KOMMUNE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postmottak@karlsoy.kommune.no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