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f04ef87c7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6641498424623"/>
  </p:sldMasterIdLst>
  <p:sldIdLst>
    <p:sldId xmlns:r="http://schemas.openxmlformats.org/officeDocument/2006/relationships" id="256" r:id="R425d99635e0e40e1"/>
    <p:sldId xmlns:r="http://schemas.openxmlformats.org/officeDocument/2006/relationships" id="257" r:id="R26cdc2422aba43de"/>
    <p:sldId xmlns:r="http://schemas.openxmlformats.org/officeDocument/2006/relationships" id="258" r:id="Rad0d84bc071c4cf1"/>
    <p:sldId xmlns:r="http://schemas.openxmlformats.org/officeDocument/2006/relationships" id="259" r:id="Rfdb10613a25d4d97"/>
    <p:sldId xmlns:r="http://schemas.openxmlformats.org/officeDocument/2006/relationships" id="260" r:id="R1e0fc20bfc67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6641498424623" /><Relationship Type="http://schemas.openxmlformats.org/officeDocument/2006/relationships/slide" Target="/ppt/slides/slide1.xml" Id="R425d99635e0e40e1" /><Relationship Type="http://schemas.openxmlformats.org/officeDocument/2006/relationships/slide" Target="/ppt/slides/slide2.xml" Id="R26cdc2422aba43de" /><Relationship Type="http://schemas.openxmlformats.org/officeDocument/2006/relationships/slide" Target="/ppt/slides/slide3.xml" Id="Rad0d84bc071c4cf1" /><Relationship Type="http://schemas.openxmlformats.org/officeDocument/2006/relationships/slide" Target="/ppt/slides/slide4.xml" Id="Rfdb10613a25d4d97" /><Relationship Type="http://schemas.openxmlformats.org/officeDocument/2006/relationships/slide" Target="/ppt/slides/slide5.xml" Id="R1e0fc20bfc67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cb94f60db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7fdfcbc44757" /><Relationship Type="http://schemas.openxmlformats.org/officeDocument/2006/relationships/theme" Target="/ppt/slideMasters/theme/theme1.xml" Id="R378409cebec2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d7fdfcbc4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7539cab6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5b686778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69855cea4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bfda4dc6c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27beb0321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KVÆNANGEN KOMMUNE ble etablert [år] og holder til i Burfjord.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