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4eb74f267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ece5059a94d2e"/>
  </p:sldMasterIdLst>
  <p:sldIdLst>
    <p:sldId xmlns:r="http://schemas.openxmlformats.org/officeDocument/2006/relationships" id="256" r:id="R8c392cfc59614f07"/>
    <p:sldId xmlns:r="http://schemas.openxmlformats.org/officeDocument/2006/relationships" id="257" r:id="R575e835622ae4a1e"/>
    <p:sldId xmlns:r="http://schemas.openxmlformats.org/officeDocument/2006/relationships" id="258" r:id="R7136957a1b27466f"/>
    <p:sldId xmlns:r="http://schemas.openxmlformats.org/officeDocument/2006/relationships" id="259" r:id="R7321b55e81ff4432"/>
    <p:sldId xmlns:r="http://schemas.openxmlformats.org/officeDocument/2006/relationships" id="260" r:id="Re87976146c16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ece5059a94d2e" /><Relationship Type="http://schemas.openxmlformats.org/officeDocument/2006/relationships/slide" Target="/ppt/slides/slide1.xml" Id="R8c392cfc59614f07" /><Relationship Type="http://schemas.openxmlformats.org/officeDocument/2006/relationships/slide" Target="/ppt/slides/slide2.xml" Id="R575e835622ae4a1e" /><Relationship Type="http://schemas.openxmlformats.org/officeDocument/2006/relationships/slide" Target="/ppt/slides/slide3.xml" Id="R7136957a1b27466f" /><Relationship Type="http://schemas.openxmlformats.org/officeDocument/2006/relationships/slide" Target="/ppt/slides/slide4.xml" Id="R7321b55e81ff4432" /><Relationship Type="http://schemas.openxmlformats.org/officeDocument/2006/relationships/slide" Target="/ppt/slides/slide5.xml" Id="Re87976146c16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962ce3d48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6486b2884c2c" /><Relationship Type="http://schemas.openxmlformats.org/officeDocument/2006/relationships/theme" Target="/ppt/slideMasters/theme/theme1.xml" Id="Raeb2f2dae61a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e6486b288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49fc2d1e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d39330b2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1ac58d90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bfc54b9c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12791a80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GAIVUONA SUOHKAN KÅFJORD KOMMUNE KAIVUONON KOMUUNI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KAIVUONON KOMUUNI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71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940 363 586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