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db897fbfa948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abbebd37f014048"/>
  </p:sldMasterIdLst>
  <p:sldIdLst>
    <p:sldId xmlns:r="http://schemas.openxmlformats.org/officeDocument/2006/relationships" id="256" r:id="R1d7cb899008e4873"/>
    <p:sldId xmlns:r="http://schemas.openxmlformats.org/officeDocument/2006/relationships" id="257" r:id="R8149e2a2703f4882"/>
    <p:sldId xmlns:r="http://schemas.openxmlformats.org/officeDocument/2006/relationships" id="258" r:id="R0ae1626141ab48e0"/>
    <p:sldId xmlns:r="http://schemas.openxmlformats.org/officeDocument/2006/relationships" id="259" r:id="R79f73c0d7c6c4b61"/>
    <p:sldId xmlns:r="http://schemas.openxmlformats.org/officeDocument/2006/relationships" id="260" r:id="Rd49f6caf5b6142f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bbebd37f014048" /><Relationship Type="http://schemas.openxmlformats.org/officeDocument/2006/relationships/slide" Target="/ppt/slides/slide1.xml" Id="R1d7cb899008e4873" /><Relationship Type="http://schemas.openxmlformats.org/officeDocument/2006/relationships/slide" Target="/ppt/slides/slide2.xml" Id="R8149e2a2703f4882" /><Relationship Type="http://schemas.openxmlformats.org/officeDocument/2006/relationships/slide" Target="/ppt/slides/slide3.xml" Id="R0ae1626141ab48e0" /><Relationship Type="http://schemas.openxmlformats.org/officeDocument/2006/relationships/slide" Target="/ppt/slides/slide4.xml" Id="R79f73c0d7c6c4b61" /><Relationship Type="http://schemas.openxmlformats.org/officeDocument/2006/relationships/slide" Target="/ppt/slides/slide5.xml" Id="Rd49f6caf5b6142f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e766385dd44ea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303bac4bae41a2" /><Relationship Type="http://schemas.openxmlformats.org/officeDocument/2006/relationships/theme" Target="/ppt/slideMasters/theme/theme1.xml" Id="R951e6af94d7348a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b303bac4bae41a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5d4b22130b4a2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19a95b64a1497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4a374551084da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870b0dc6344f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50f2a0a072415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FOND TIL ETTER-/VIDEREUTDANNING AV FYSIOTERAPEUTER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FOND TIL ETTER-/VIDEREUTDANNING AV FYSIOTERAPEUTER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FOND TIL ETTER-/VIDEREUTDANNING AV FYSIOTERAPEUTER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FOND TIL ETTER-/VIDEREUTDANNING AV FYSIOTERAPEUTER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FOND TIL ETTER-/VIDEREUTDANNING AV FYSIOTERAPEUTER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FOND TIL ETTER-/VIDEREUTDANNING AV FYSIOTERAPEUTER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Kirkegata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93 30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post@fysiofondet.no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www.fysiofondet.no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940 388 465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FOND TIL ETTER-/VIDEREUTDANNING AV FYSIOTERAPEUTER</a:t>
            </a:r>
          </a:p>
        </p:txBody>
      </p:sp>
    </p:spTree>
  </p:cSld>
  <p:clrMapOvr>
    <a:masterClrMapping xmlns:a="http://schemas.openxmlformats.org/drawingml/2006/main"/>
  </p:clrMapOvr>
</p:sld>
</file>