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fd02795bec4a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78dca1f7bc4f4f"/>
  </p:sldMasterIdLst>
  <p:sldIdLst>
    <p:sldId xmlns:r="http://schemas.openxmlformats.org/officeDocument/2006/relationships" id="256" r:id="R6a7c2b9daf874852"/>
    <p:sldId xmlns:r="http://schemas.openxmlformats.org/officeDocument/2006/relationships" id="257" r:id="Rdcdca6e236534a88"/>
    <p:sldId xmlns:r="http://schemas.openxmlformats.org/officeDocument/2006/relationships" id="258" r:id="R8f254aa8f7214c63"/>
    <p:sldId xmlns:r="http://schemas.openxmlformats.org/officeDocument/2006/relationships" id="259" r:id="R0a4f8805502c44c9"/>
    <p:sldId xmlns:r="http://schemas.openxmlformats.org/officeDocument/2006/relationships" id="260" r:id="Rc4a0836955cc42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8dca1f7bc4f4f" /><Relationship Type="http://schemas.openxmlformats.org/officeDocument/2006/relationships/slide" Target="/ppt/slides/slide1.xml" Id="R6a7c2b9daf874852" /><Relationship Type="http://schemas.openxmlformats.org/officeDocument/2006/relationships/slide" Target="/ppt/slides/slide2.xml" Id="Rdcdca6e236534a88" /><Relationship Type="http://schemas.openxmlformats.org/officeDocument/2006/relationships/slide" Target="/ppt/slides/slide3.xml" Id="R8f254aa8f7214c63" /><Relationship Type="http://schemas.openxmlformats.org/officeDocument/2006/relationships/slide" Target="/ppt/slides/slide4.xml" Id="R0a4f8805502c44c9" /><Relationship Type="http://schemas.openxmlformats.org/officeDocument/2006/relationships/slide" Target="/ppt/slides/slide5.xml" Id="Rc4a0836955cc42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766d58ddc41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c061ab892460b" /><Relationship Type="http://schemas.openxmlformats.org/officeDocument/2006/relationships/theme" Target="/ppt/slideMasters/theme/theme1.xml" Id="R87dc2b3c675643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8c061ab89246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75d90123549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424e3c18c40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b131a81554c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40f69107e48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1bafb41c142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LEBESBY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LEBESBY KOMMUNE ble etablert [år] og holder til i Kjøllefjord.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152/154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9790 Kjøllefjord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postmottak@lebesby.kommune.no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www.lebesby.kommune.no/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940 400 392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LEBESBY KOMMUNE</a:t>
            </a:r>
          </a:p>
        </p:txBody>
      </p:sp>
    </p:spTree>
  </p:cSld>
  <p:clrMapOvr>
    <a:masterClrMapping xmlns:a="http://schemas.openxmlformats.org/drawingml/2006/main"/>
  </p:clrMapOvr>
</p:sld>
</file>