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a51b45d8ca4f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998ded75694776"/>
  </p:sldMasterIdLst>
  <p:sldIdLst>
    <p:sldId xmlns:r="http://schemas.openxmlformats.org/officeDocument/2006/relationships" id="256" r:id="Rbd929852b5a44e2a"/>
    <p:sldId xmlns:r="http://schemas.openxmlformats.org/officeDocument/2006/relationships" id="257" r:id="Rdae161102c594838"/>
    <p:sldId xmlns:r="http://schemas.openxmlformats.org/officeDocument/2006/relationships" id="258" r:id="Reff2e4ac19fe43ee"/>
    <p:sldId xmlns:r="http://schemas.openxmlformats.org/officeDocument/2006/relationships" id="259" r:id="R19a057090ec549d9"/>
    <p:sldId xmlns:r="http://schemas.openxmlformats.org/officeDocument/2006/relationships" id="260" r:id="R5344b57e0bf445ed"/>
    <p:sldId xmlns:r="http://schemas.openxmlformats.org/officeDocument/2006/relationships" id="261" r:id="R0dca7b35cb3640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998ded75694776" /><Relationship Type="http://schemas.openxmlformats.org/officeDocument/2006/relationships/slide" Target="/ppt/slides/slide1.xml" Id="Rbd929852b5a44e2a" /><Relationship Type="http://schemas.openxmlformats.org/officeDocument/2006/relationships/slide" Target="/ppt/slides/slide2.xml" Id="Rdae161102c594838" /><Relationship Type="http://schemas.openxmlformats.org/officeDocument/2006/relationships/slide" Target="/ppt/slides/slide3.xml" Id="Reff2e4ac19fe43ee" /><Relationship Type="http://schemas.openxmlformats.org/officeDocument/2006/relationships/slide" Target="/ppt/slides/slide4.xml" Id="R19a057090ec549d9" /><Relationship Type="http://schemas.openxmlformats.org/officeDocument/2006/relationships/slide" Target="/ppt/slides/slide5.xml" Id="R5344b57e0bf445ed" /><Relationship Type="http://schemas.openxmlformats.org/officeDocument/2006/relationships/slide" Target="/ppt/slides/slide6.xml" Id="R0dca7b35cb3640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345535f24a40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42b6ce67e4977" /><Relationship Type="http://schemas.openxmlformats.org/officeDocument/2006/relationships/theme" Target="/ppt/slideMasters/theme/theme1.xml" Id="Rfab5eecb6e4c48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642b6ce67e49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c616ad0fe45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679866c1144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fb420a4cc49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3a59580724d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74edd010549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648e0010c4a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 Eydes plass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01 30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postmottak@arendal.kommune.no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www.arendal.kommune.no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940 493 021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