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3d7362f43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719f9b8334afb"/>
  </p:sldMasterIdLst>
  <p:sldIdLst>
    <p:sldId xmlns:r="http://schemas.openxmlformats.org/officeDocument/2006/relationships" id="256" r:id="R19facd5fd65a4a07"/>
    <p:sldId xmlns:r="http://schemas.openxmlformats.org/officeDocument/2006/relationships" id="257" r:id="R8af3c1449dac4cfa"/>
    <p:sldId xmlns:r="http://schemas.openxmlformats.org/officeDocument/2006/relationships" id="258" r:id="R5cb956801e6844ca"/>
    <p:sldId xmlns:r="http://schemas.openxmlformats.org/officeDocument/2006/relationships" id="259" r:id="R2759d4c2dc844117"/>
    <p:sldId xmlns:r="http://schemas.openxmlformats.org/officeDocument/2006/relationships" id="260" r:id="Ref899100aad9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719f9b8334afb" /><Relationship Type="http://schemas.openxmlformats.org/officeDocument/2006/relationships/slide" Target="/ppt/slides/slide1.xml" Id="R19facd5fd65a4a07" /><Relationship Type="http://schemas.openxmlformats.org/officeDocument/2006/relationships/slide" Target="/ppt/slides/slide2.xml" Id="R8af3c1449dac4cfa" /><Relationship Type="http://schemas.openxmlformats.org/officeDocument/2006/relationships/slide" Target="/ppt/slides/slide3.xml" Id="R5cb956801e6844ca" /><Relationship Type="http://schemas.openxmlformats.org/officeDocument/2006/relationships/slide" Target="/ppt/slides/slide4.xml" Id="R2759d4c2dc844117" /><Relationship Type="http://schemas.openxmlformats.org/officeDocument/2006/relationships/slide" Target="/ppt/slides/slide5.xml" Id="Ref899100aad9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9217769ab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4865dd324872" /><Relationship Type="http://schemas.openxmlformats.org/officeDocument/2006/relationships/theme" Target="/ppt/slideMasters/theme/theme1.xml" Id="Rfa76af6c9b7c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54865dd32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01e0336b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f0635e2e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20a9e893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fbc98fd6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645e8d1e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