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eb8f76b70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0f98815eb46cc"/>
  </p:sldMasterIdLst>
  <p:sldIdLst>
    <p:sldId xmlns:r="http://schemas.openxmlformats.org/officeDocument/2006/relationships" id="256" r:id="Raf244d7e6fcf4b34"/>
    <p:sldId xmlns:r="http://schemas.openxmlformats.org/officeDocument/2006/relationships" id="257" r:id="R1c55205779b446c8"/>
    <p:sldId xmlns:r="http://schemas.openxmlformats.org/officeDocument/2006/relationships" id="258" r:id="R720e0514394142ab"/>
    <p:sldId xmlns:r="http://schemas.openxmlformats.org/officeDocument/2006/relationships" id="259" r:id="R4912f25553374d8b"/>
    <p:sldId xmlns:r="http://schemas.openxmlformats.org/officeDocument/2006/relationships" id="260" r:id="R6f9b8c67b9754e16"/>
    <p:sldId xmlns:r="http://schemas.openxmlformats.org/officeDocument/2006/relationships" id="261" r:id="Rab6167953d20429e"/>
    <p:sldId xmlns:r="http://schemas.openxmlformats.org/officeDocument/2006/relationships" id="262" r:id="R77a2119433d7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0f98815eb46cc" /><Relationship Type="http://schemas.openxmlformats.org/officeDocument/2006/relationships/slide" Target="/ppt/slides/slide1.xml" Id="Raf244d7e6fcf4b34" /><Relationship Type="http://schemas.openxmlformats.org/officeDocument/2006/relationships/slide" Target="/ppt/slides/slide2.xml" Id="R1c55205779b446c8" /><Relationship Type="http://schemas.openxmlformats.org/officeDocument/2006/relationships/slide" Target="/ppt/slides/slide3.xml" Id="R720e0514394142ab" /><Relationship Type="http://schemas.openxmlformats.org/officeDocument/2006/relationships/slide" Target="/ppt/slides/slide4.xml" Id="R4912f25553374d8b" /><Relationship Type="http://schemas.openxmlformats.org/officeDocument/2006/relationships/slide" Target="/ppt/slides/slide5.xml" Id="R6f9b8c67b9754e16" /><Relationship Type="http://schemas.openxmlformats.org/officeDocument/2006/relationships/slide" Target="/ppt/slides/slide6.xml" Id="Rab6167953d20429e" /><Relationship Type="http://schemas.openxmlformats.org/officeDocument/2006/relationships/slide" Target="/ppt/slides/slide7.xml" Id="R77a2119433d7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7527a1b0c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76ca809c4fc2" /><Relationship Type="http://schemas.openxmlformats.org/officeDocument/2006/relationships/theme" Target="/ppt/slideMasters/theme/theme1.xml" Id="R087e7f05cc09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176ca809c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29575e262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7b72af4cd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9c820e328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bd62c362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57e3ee521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bf3a1e8e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194fa84e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109 290 913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SJØFLOT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HEGLE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