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7573955d184b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161be8e8a0459f"/>
  </p:sldMasterIdLst>
  <p:sldIdLst>
    <p:sldId xmlns:r="http://schemas.openxmlformats.org/officeDocument/2006/relationships" id="256" r:id="Rd0db0a2331ed4bed"/>
    <p:sldId xmlns:r="http://schemas.openxmlformats.org/officeDocument/2006/relationships" id="257" r:id="R86a1ddae96e043f8"/>
    <p:sldId xmlns:r="http://schemas.openxmlformats.org/officeDocument/2006/relationships" id="258" r:id="Ra1c87237b6f240b1"/>
    <p:sldId xmlns:r="http://schemas.openxmlformats.org/officeDocument/2006/relationships" id="259" r:id="Radcfabec117242d8"/>
    <p:sldId xmlns:r="http://schemas.openxmlformats.org/officeDocument/2006/relationships" id="260" r:id="R520f354f07484042"/>
    <p:sldId xmlns:r="http://schemas.openxmlformats.org/officeDocument/2006/relationships" id="261" r:id="Rc89c27440d4a4a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61be8e8a0459f" /><Relationship Type="http://schemas.openxmlformats.org/officeDocument/2006/relationships/slide" Target="/ppt/slides/slide1.xml" Id="Rd0db0a2331ed4bed" /><Relationship Type="http://schemas.openxmlformats.org/officeDocument/2006/relationships/slide" Target="/ppt/slides/slide2.xml" Id="R86a1ddae96e043f8" /><Relationship Type="http://schemas.openxmlformats.org/officeDocument/2006/relationships/slide" Target="/ppt/slides/slide3.xml" Id="Ra1c87237b6f240b1" /><Relationship Type="http://schemas.openxmlformats.org/officeDocument/2006/relationships/slide" Target="/ppt/slides/slide4.xml" Id="Radcfabec117242d8" /><Relationship Type="http://schemas.openxmlformats.org/officeDocument/2006/relationships/slide" Target="/ppt/slides/slide5.xml" Id="R520f354f07484042" /><Relationship Type="http://schemas.openxmlformats.org/officeDocument/2006/relationships/slide" Target="/ppt/slides/slide6.xml" Id="Rc89c27440d4a4a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525d026ac40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caabc937e4367" /><Relationship Type="http://schemas.openxmlformats.org/officeDocument/2006/relationships/theme" Target="/ppt/slideMasters/theme/theme1.xml" Id="R9c8c433c304045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1caabc937e43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9c1f0484449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dbe7607314e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8ad4e6b6c43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296c637b248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a3500e9be41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79baf03ef44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JBF FORSIKRING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JBF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JBF FORSIKRING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JBF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JBF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JBF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JBF BANK OG FORSIKRING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JBF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Rosenkrantz'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62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jfg@jfg.no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www.jbf.no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940 590 698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JBF FORSIKRING AS</a:t>
            </a:r>
          </a:p>
        </p:txBody>
      </p:sp>
    </p:spTree>
  </p:cSld>
  <p:clrMapOvr>
    <a:masterClrMapping xmlns:a="http://schemas.openxmlformats.org/drawingml/2006/main"/>
  </p:clrMapOvr>
</p:sld>
</file>