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8585794d1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df2dc54394e46"/>
  </p:sldMasterIdLst>
  <p:sldIdLst>
    <p:sldId xmlns:r="http://schemas.openxmlformats.org/officeDocument/2006/relationships" id="256" r:id="R9c3f320631424b5b"/>
    <p:sldId xmlns:r="http://schemas.openxmlformats.org/officeDocument/2006/relationships" id="257" r:id="R7748a18e0fa94b29"/>
    <p:sldId xmlns:r="http://schemas.openxmlformats.org/officeDocument/2006/relationships" id="258" r:id="R911db97792be4f7e"/>
    <p:sldId xmlns:r="http://schemas.openxmlformats.org/officeDocument/2006/relationships" id="259" r:id="Rc63e81eb7e544581"/>
    <p:sldId xmlns:r="http://schemas.openxmlformats.org/officeDocument/2006/relationships" id="260" r:id="R2d6c034c4b1c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df2dc54394e46" /><Relationship Type="http://schemas.openxmlformats.org/officeDocument/2006/relationships/slide" Target="/ppt/slides/slide1.xml" Id="R9c3f320631424b5b" /><Relationship Type="http://schemas.openxmlformats.org/officeDocument/2006/relationships/slide" Target="/ppt/slides/slide2.xml" Id="R7748a18e0fa94b29" /><Relationship Type="http://schemas.openxmlformats.org/officeDocument/2006/relationships/slide" Target="/ppt/slides/slide3.xml" Id="R911db97792be4f7e" /><Relationship Type="http://schemas.openxmlformats.org/officeDocument/2006/relationships/slide" Target="/ppt/slides/slide4.xml" Id="Rc63e81eb7e544581" /><Relationship Type="http://schemas.openxmlformats.org/officeDocument/2006/relationships/slide" Target="/ppt/slides/slide5.xml" Id="R2d6c034c4b1c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cf5235ed44f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2b4fe0ce42fa" /><Relationship Type="http://schemas.openxmlformats.org/officeDocument/2006/relationships/theme" Target="/ppt/slideMasters/theme/theme1.xml" Id="R65590222b140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82b4fe0ce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13cf9b015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c68821f0e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1309b9afb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5e2bddc5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c377e7a6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EVENES KOMMUNE / EVENÁSSI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76981500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postmottak@evenes.kommune.no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940 642 140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