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7bc560c9d9d484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29401db7a4049e8"/>
  </p:sldMasterIdLst>
  <p:sldIdLst>
    <p:sldId xmlns:r="http://schemas.openxmlformats.org/officeDocument/2006/relationships" id="256" r:id="R63bc59df5ce64a77"/>
    <p:sldId xmlns:r="http://schemas.openxmlformats.org/officeDocument/2006/relationships" id="257" r:id="R9336cd2c03ba4e62"/>
    <p:sldId xmlns:r="http://schemas.openxmlformats.org/officeDocument/2006/relationships" id="258" r:id="R411694591d4e4571"/>
    <p:sldId xmlns:r="http://schemas.openxmlformats.org/officeDocument/2006/relationships" id="259" r:id="R365df0e595d247e7"/>
    <p:sldId xmlns:r="http://schemas.openxmlformats.org/officeDocument/2006/relationships" id="260" r:id="R20289afdff4c4fb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9401db7a4049e8" /><Relationship Type="http://schemas.openxmlformats.org/officeDocument/2006/relationships/slide" Target="/ppt/slides/slide1.xml" Id="R63bc59df5ce64a77" /><Relationship Type="http://schemas.openxmlformats.org/officeDocument/2006/relationships/slide" Target="/ppt/slides/slide2.xml" Id="R9336cd2c03ba4e62" /><Relationship Type="http://schemas.openxmlformats.org/officeDocument/2006/relationships/slide" Target="/ppt/slides/slide3.xml" Id="R411694591d4e4571" /><Relationship Type="http://schemas.openxmlformats.org/officeDocument/2006/relationships/slide" Target="/ppt/slides/slide4.xml" Id="R365df0e595d247e7" /><Relationship Type="http://schemas.openxmlformats.org/officeDocument/2006/relationships/slide" Target="/ppt/slides/slide5.xml" Id="R20289afdff4c4fb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b375624c30442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14ec6d8cf44c20" /><Relationship Type="http://schemas.openxmlformats.org/officeDocument/2006/relationships/theme" Target="/ppt/slideMasters/theme/theme1.xml" Id="R2aea4330283a432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814ec6d8cf44c2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816aa2b8ca4ab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de95d6b1a54dd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fba57628c047b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e3b1b4b8664f7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9df42b1726439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GRANE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GRANE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GRANE KOMMUNE ble etablert [år] og holder til i Trofors.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GRANE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GRANE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GRANE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Industriveien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8682 Trofors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75 18 22 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post@grane.kommune.no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www.grane.kommune.no/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940 643 112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GRANE KOMMUNE</a:t>
            </a:r>
          </a:p>
        </p:txBody>
      </p:sp>
    </p:spTree>
  </p:cSld>
  <p:clrMapOvr>
    <a:masterClrMapping xmlns:a="http://schemas.openxmlformats.org/drawingml/2006/main"/>
  </p:clrMapOvr>
</p:sld>
</file>