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4c2665664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d02239dcd4acf"/>
  </p:sldMasterIdLst>
  <p:sldIdLst>
    <p:sldId xmlns:r="http://schemas.openxmlformats.org/officeDocument/2006/relationships" id="256" r:id="Rad14fb23f81a43a7"/>
    <p:sldId xmlns:r="http://schemas.openxmlformats.org/officeDocument/2006/relationships" id="257" r:id="R81a5b9e322964174"/>
    <p:sldId xmlns:r="http://schemas.openxmlformats.org/officeDocument/2006/relationships" id="258" r:id="Rb1ce7131d401498c"/>
    <p:sldId xmlns:r="http://schemas.openxmlformats.org/officeDocument/2006/relationships" id="259" r:id="R3b6ae40b8c9e47e9"/>
    <p:sldId xmlns:r="http://schemas.openxmlformats.org/officeDocument/2006/relationships" id="260" r:id="R93f899a713bd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d02239dcd4acf" /><Relationship Type="http://schemas.openxmlformats.org/officeDocument/2006/relationships/slide" Target="/ppt/slides/slide1.xml" Id="Rad14fb23f81a43a7" /><Relationship Type="http://schemas.openxmlformats.org/officeDocument/2006/relationships/slide" Target="/ppt/slides/slide2.xml" Id="R81a5b9e322964174" /><Relationship Type="http://schemas.openxmlformats.org/officeDocument/2006/relationships/slide" Target="/ppt/slides/slide3.xml" Id="Rb1ce7131d401498c" /><Relationship Type="http://schemas.openxmlformats.org/officeDocument/2006/relationships/slide" Target="/ppt/slides/slide4.xml" Id="R3b6ae40b8c9e47e9" /><Relationship Type="http://schemas.openxmlformats.org/officeDocument/2006/relationships/slide" Target="/ppt/slides/slide5.xml" Id="R93f899a713bd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62634fdc3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2af8a42504cf6" /><Relationship Type="http://schemas.openxmlformats.org/officeDocument/2006/relationships/theme" Target="/ppt/slideMasters/theme/theme1.xml" Id="R7f5cd4393f06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2af8a4250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e2f47a73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243931e71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2fd21407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50de5354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c96ba1b7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VEVELSTAD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VEVELSTAD KOMMUNE ble etablert [år] og holder til i Vevelstad.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Forvikveien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8976 Vevelstad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post@vevelstad.kommune.no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www.vevelstad.kommune.no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940 651 034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