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e20f9ebb44c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d74c8dfcc4d0e"/>
  </p:sldMasterIdLst>
  <p:sldIdLst>
    <p:sldId xmlns:r="http://schemas.openxmlformats.org/officeDocument/2006/relationships" id="256" r:id="R9096ae5b28ff4ae6"/>
    <p:sldId xmlns:r="http://schemas.openxmlformats.org/officeDocument/2006/relationships" id="257" r:id="R49a66752377c4eae"/>
    <p:sldId xmlns:r="http://schemas.openxmlformats.org/officeDocument/2006/relationships" id="258" r:id="R7956ef59bb7440ce"/>
    <p:sldId xmlns:r="http://schemas.openxmlformats.org/officeDocument/2006/relationships" id="259" r:id="Rcd0759ed91214498"/>
    <p:sldId xmlns:r="http://schemas.openxmlformats.org/officeDocument/2006/relationships" id="260" r:id="R463ab7faf00542ea"/>
    <p:sldId xmlns:r="http://schemas.openxmlformats.org/officeDocument/2006/relationships" id="261" r:id="Rb6ab295f06f445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d74c8dfcc4d0e" /><Relationship Type="http://schemas.openxmlformats.org/officeDocument/2006/relationships/slide" Target="/ppt/slides/slide1.xml" Id="R9096ae5b28ff4ae6" /><Relationship Type="http://schemas.openxmlformats.org/officeDocument/2006/relationships/slide" Target="/ppt/slides/slide2.xml" Id="R49a66752377c4eae" /><Relationship Type="http://schemas.openxmlformats.org/officeDocument/2006/relationships/slide" Target="/ppt/slides/slide3.xml" Id="R7956ef59bb7440ce" /><Relationship Type="http://schemas.openxmlformats.org/officeDocument/2006/relationships/slide" Target="/ppt/slides/slide4.xml" Id="Rcd0759ed91214498" /><Relationship Type="http://schemas.openxmlformats.org/officeDocument/2006/relationships/slide" Target="/ppt/slides/slide5.xml" Id="R463ab7faf00542ea" /><Relationship Type="http://schemas.openxmlformats.org/officeDocument/2006/relationships/slide" Target="/ppt/slides/slide6.xml" Id="Rb6ab295f06f445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c8989a902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83eaa6b154dc8" /><Relationship Type="http://schemas.openxmlformats.org/officeDocument/2006/relationships/theme" Target="/ppt/slideMasters/theme/theme1.xml" Id="Rcf4a9371385b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83eaa6b15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95fdcfdd7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e35ac2a0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0345d6a82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715bee3fc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c014e6b4d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15c4d11d2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TURISTFORENING OSLO OG OMEGN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TURISTFORENING OSLO OG OMEGN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203 568 000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204 561 000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940 698 332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