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0a2efa333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d46d406474731"/>
  </p:sldMasterIdLst>
  <p:sldIdLst>
    <p:sldId xmlns:r="http://schemas.openxmlformats.org/officeDocument/2006/relationships" id="256" r:id="R7e37fdfd781a413a"/>
    <p:sldId xmlns:r="http://schemas.openxmlformats.org/officeDocument/2006/relationships" id="257" r:id="R991846648fdf4a9d"/>
    <p:sldId xmlns:r="http://schemas.openxmlformats.org/officeDocument/2006/relationships" id="258" r:id="Ra0ee8eb6f0e846fb"/>
    <p:sldId xmlns:r="http://schemas.openxmlformats.org/officeDocument/2006/relationships" id="259" r:id="R47098d80842c4727"/>
    <p:sldId xmlns:r="http://schemas.openxmlformats.org/officeDocument/2006/relationships" id="260" r:id="R358aac4761f4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d46d406474731" /><Relationship Type="http://schemas.openxmlformats.org/officeDocument/2006/relationships/slide" Target="/ppt/slides/slide1.xml" Id="R7e37fdfd781a413a" /><Relationship Type="http://schemas.openxmlformats.org/officeDocument/2006/relationships/slide" Target="/ppt/slides/slide2.xml" Id="R991846648fdf4a9d" /><Relationship Type="http://schemas.openxmlformats.org/officeDocument/2006/relationships/slide" Target="/ppt/slides/slide3.xml" Id="Ra0ee8eb6f0e846fb" /><Relationship Type="http://schemas.openxmlformats.org/officeDocument/2006/relationships/slide" Target="/ppt/slides/slide4.xml" Id="R47098d80842c4727" /><Relationship Type="http://schemas.openxmlformats.org/officeDocument/2006/relationships/slide" Target="/ppt/slides/slide5.xml" Id="R358aac4761f4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a3482560943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95bd7c054f9c" /><Relationship Type="http://schemas.openxmlformats.org/officeDocument/2006/relationships/theme" Target="/ppt/slideMasters/theme/theme1.xml" Id="Rdd274b8bafee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b95bd7c05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e8932747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530a67f1b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54ef00fb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e1d547531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1b1bc56be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SØRREISA KOMMUNE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Sykehjemsveien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940 755 603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