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ae82d65fe48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7f4162e6ef41c6"/>
  </p:sldMasterIdLst>
  <p:sldIdLst>
    <p:sldId xmlns:r="http://schemas.openxmlformats.org/officeDocument/2006/relationships" id="256" r:id="Rdfe3c72bed5c4162"/>
    <p:sldId xmlns:r="http://schemas.openxmlformats.org/officeDocument/2006/relationships" id="257" r:id="R45a0864446ba4e5f"/>
    <p:sldId xmlns:r="http://schemas.openxmlformats.org/officeDocument/2006/relationships" id="258" r:id="R9e18fbcc93024c15"/>
    <p:sldId xmlns:r="http://schemas.openxmlformats.org/officeDocument/2006/relationships" id="259" r:id="Ra7ee69c8bb934542"/>
    <p:sldId xmlns:r="http://schemas.openxmlformats.org/officeDocument/2006/relationships" id="260" r:id="R9299f64211d7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f4162e6ef41c6" /><Relationship Type="http://schemas.openxmlformats.org/officeDocument/2006/relationships/slide" Target="/ppt/slides/slide1.xml" Id="Rdfe3c72bed5c4162" /><Relationship Type="http://schemas.openxmlformats.org/officeDocument/2006/relationships/slide" Target="/ppt/slides/slide2.xml" Id="R45a0864446ba4e5f" /><Relationship Type="http://schemas.openxmlformats.org/officeDocument/2006/relationships/slide" Target="/ppt/slides/slide3.xml" Id="R9e18fbcc93024c15" /><Relationship Type="http://schemas.openxmlformats.org/officeDocument/2006/relationships/slide" Target="/ppt/slides/slide4.xml" Id="Ra7ee69c8bb934542" /><Relationship Type="http://schemas.openxmlformats.org/officeDocument/2006/relationships/slide" Target="/ppt/slides/slide5.xml" Id="R9299f64211d7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25bfca0d0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02f2cc85645fc" /><Relationship Type="http://schemas.openxmlformats.org/officeDocument/2006/relationships/theme" Target="/ppt/slideMasters/theme/theme1.xml" Id="R60e7a0c362d0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c02f2cc856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74ae131c3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16ce55a9d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2f42ee69b4f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cbbff003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1da3aa1a04e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KOMMUNE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48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postmottak@tynset.kommune.no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www.tynset.kommune.no/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940 837 685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</a:t>
            </a:r>
          </a:p>
        </p:txBody>
      </p:sp>
    </p:spTree>
  </p:cSld>
  <p:clrMapOvr>
    <a:masterClrMapping xmlns:a="http://schemas.openxmlformats.org/drawingml/2006/main"/>
  </p:clrMapOvr>
</p:sld>
</file>