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f2ae437b947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e24c33cd9e4c69"/>
  </p:sldMasterIdLst>
  <p:sldIdLst>
    <p:sldId xmlns:r="http://schemas.openxmlformats.org/officeDocument/2006/relationships" id="256" r:id="Rf70eb23fa53143a9"/>
    <p:sldId xmlns:r="http://schemas.openxmlformats.org/officeDocument/2006/relationships" id="257" r:id="R4ac2b3bab2a44041"/>
    <p:sldId xmlns:r="http://schemas.openxmlformats.org/officeDocument/2006/relationships" id="258" r:id="Re623cf09e3c04519"/>
    <p:sldId xmlns:r="http://schemas.openxmlformats.org/officeDocument/2006/relationships" id="259" r:id="R9676062718ad4d55"/>
    <p:sldId xmlns:r="http://schemas.openxmlformats.org/officeDocument/2006/relationships" id="260" r:id="Rf6d936bf0abf49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e24c33cd9e4c69" /><Relationship Type="http://schemas.openxmlformats.org/officeDocument/2006/relationships/slide" Target="/ppt/slides/slide1.xml" Id="Rf70eb23fa53143a9" /><Relationship Type="http://schemas.openxmlformats.org/officeDocument/2006/relationships/slide" Target="/ppt/slides/slide2.xml" Id="R4ac2b3bab2a44041" /><Relationship Type="http://schemas.openxmlformats.org/officeDocument/2006/relationships/slide" Target="/ppt/slides/slide3.xml" Id="Re623cf09e3c04519" /><Relationship Type="http://schemas.openxmlformats.org/officeDocument/2006/relationships/slide" Target="/ppt/slides/slide4.xml" Id="R9676062718ad4d55" /><Relationship Type="http://schemas.openxmlformats.org/officeDocument/2006/relationships/slide" Target="/ppt/slides/slide5.xml" Id="Rf6d936bf0abf49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a86cd1ff874b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e8635fa89439f" /><Relationship Type="http://schemas.openxmlformats.org/officeDocument/2006/relationships/theme" Target="/ppt/slideMasters/theme/theme1.xml" Id="R46d69365d68349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fe8635fa8943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ed4d5429e43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05a4344c446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f12a25c754b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132968eb944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44e53284945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FLESBERG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FLESBERG KOMMUNE ble etablert [år] og holder til i Lampeland.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Kommunehuset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3623 Lampeland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02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postmottak@flesberg.kommune.no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www.flesberg.kommune.no/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940 898 862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KOMMUNE</a:t>
            </a:r>
          </a:p>
        </p:txBody>
      </p:sp>
    </p:spTree>
  </p:cSld>
  <p:clrMapOvr>
    <a:masterClrMapping xmlns:a="http://schemas.openxmlformats.org/drawingml/2006/main"/>
  </p:clrMapOvr>
</p:sld>
</file>