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f025d1380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72fefa2414195"/>
  </p:sldMasterIdLst>
  <p:sldIdLst>
    <p:sldId xmlns:r="http://schemas.openxmlformats.org/officeDocument/2006/relationships" id="256" r:id="Rbbdb7b7cdd094bab"/>
    <p:sldId xmlns:r="http://schemas.openxmlformats.org/officeDocument/2006/relationships" id="257" r:id="R226a9c661776481d"/>
    <p:sldId xmlns:r="http://schemas.openxmlformats.org/officeDocument/2006/relationships" id="258" r:id="Rfbffea566ccd46ad"/>
    <p:sldId xmlns:r="http://schemas.openxmlformats.org/officeDocument/2006/relationships" id="259" r:id="Raea72b2efcd842b3"/>
    <p:sldId xmlns:r="http://schemas.openxmlformats.org/officeDocument/2006/relationships" id="260" r:id="Ree5b595029dc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72fefa2414195" /><Relationship Type="http://schemas.openxmlformats.org/officeDocument/2006/relationships/slide" Target="/ppt/slides/slide1.xml" Id="Rbbdb7b7cdd094bab" /><Relationship Type="http://schemas.openxmlformats.org/officeDocument/2006/relationships/slide" Target="/ppt/slides/slide2.xml" Id="R226a9c661776481d" /><Relationship Type="http://schemas.openxmlformats.org/officeDocument/2006/relationships/slide" Target="/ppt/slides/slide3.xml" Id="Rfbffea566ccd46ad" /><Relationship Type="http://schemas.openxmlformats.org/officeDocument/2006/relationships/slide" Target="/ppt/slides/slide4.xml" Id="Raea72b2efcd842b3" /><Relationship Type="http://schemas.openxmlformats.org/officeDocument/2006/relationships/slide" Target="/ppt/slides/slide5.xml" Id="Ree5b595029dc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edd1b4a2c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f225e54d64bd4" /><Relationship Type="http://schemas.openxmlformats.org/officeDocument/2006/relationships/theme" Target="/ppt/slideMasters/theme/theme1.xml" Id="R6a70a029a99c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f225e54d6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4620f4c7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3d0c9853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14cdcbb3b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ac41dff0d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a7812e5040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KOMMUNE ble etablert [år] og holder til i Vega.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8983 Vega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58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postkasse@vega.kommune.no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www.vega.kommune.no/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941 017 975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KOMMUNE</a:t>
            </a:r>
          </a:p>
        </p:txBody>
      </p:sp>
    </p:spTree>
  </p:cSld>
  <p:clrMapOvr>
    <a:masterClrMapping xmlns:a="http://schemas.openxmlformats.org/drawingml/2006/main"/>
  </p:clrMapOvr>
</p:sld>
</file>