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081d77e76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155ebfa7443be"/>
  </p:sldMasterIdLst>
  <p:sldIdLst>
    <p:sldId xmlns:r="http://schemas.openxmlformats.org/officeDocument/2006/relationships" id="256" r:id="Rd2eeca7147f34f10"/>
    <p:sldId xmlns:r="http://schemas.openxmlformats.org/officeDocument/2006/relationships" id="257" r:id="Ra74f069ced394652"/>
    <p:sldId xmlns:r="http://schemas.openxmlformats.org/officeDocument/2006/relationships" id="258" r:id="Rb5d72c8646a8473f"/>
    <p:sldId xmlns:r="http://schemas.openxmlformats.org/officeDocument/2006/relationships" id="259" r:id="R182dc8e9a993476b"/>
    <p:sldId xmlns:r="http://schemas.openxmlformats.org/officeDocument/2006/relationships" id="260" r:id="Rf7d2783fde08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155ebfa7443be" /><Relationship Type="http://schemas.openxmlformats.org/officeDocument/2006/relationships/slide" Target="/ppt/slides/slide1.xml" Id="Rd2eeca7147f34f10" /><Relationship Type="http://schemas.openxmlformats.org/officeDocument/2006/relationships/slide" Target="/ppt/slides/slide2.xml" Id="Ra74f069ced394652" /><Relationship Type="http://schemas.openxmlformats.org/officeDocument/2006/relationships/slide" Target="/ppt/slides/slide3.xml" Id="Rb5d72c8646a8473f" /><Relationship Type="http://schemas.openxmlformats.org/officeDocument/2006/relationships/slide" Target="/ppt/slides/slide4.xml" Id="R182dc8e9a993476b" /><Relationship Type="http://schemas.openxmlformats.org/officeDocument/2006/relationships/slide" Target="/ppt/slides/slide5.xml" Id="Rf7d2783fde08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91d088eb4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b446458034f30" /><Relationship Type="http://schemas.openxmlformats.org/officeDocument/2006/relationships/theme" Target="/ppt/slideMasters/theme/theme1.xml" Id="Rb294d143f416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b44645803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36486b83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5447c2f75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903096140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eecf4a7e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7b352b4a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