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d1decd727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11e97fc90416a"/>
  </p:sldMasterIdLst>
  <p:sldIdLst>
    <p:sldId xmlns:r="http://schemas.openxmlformats.org/officeDocument/2006/relationships" id="256" r:id="R46f45daa5ec54f98"/>
    <p:sldId xmlns:r="http://schemas.openxmlformats.org/officeDocument/2006/relationships" id="257" r:id="R2f69cc5da9864180"/>
    <p:sldId xmlns:r="http://schemas.openxmlformats.org/officeDocument/2006/relationships" id="258" r:id="Rdb763d9af9be497b"/>
    <p:sldId xmlns:r="http://schemas.openxmlformats.org/officeDocument/2006/relationships" id="259" r:id="R4939d235aa8d417d"/>
    <p:sldId xmlns:r="http://schemas.openxmlformats.org/officeDocument/2006/relationships" id="260" r:id="Rba7dd15eaf81494b"/>
    <p:sldId xmlns:r="http://schemas.openxmlformats.org/officeDocument/2006/relationships" id="261" r:id="R0d1b7771aa2042e9"/>
    <p:sldId xmlns:r="http://schemas.openxmlformats.org/officeDocument/2006/relationships" id="262" r:id="R4446f7438b9a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11e97fc90416a" /><Relationship Type="http://schemas.openxmlformats.org/officeDocument/2006/relationships/slide" Target="/ppt/slides/slide1.xml" Id="R46f45daa5ec54f98" /><Relationship Type="http://schemas.openxmlformats.org/officeDocument/2006/relationships/slide" Target="/ppt/slides/slide2.xml" Id="R2f69cc5da9864180" /><Relationship Type="http://schemas.openxmlformats.org/officeDocument/2006/relationships/slide" Target="/ppt/slides/slide3.xml" Id="Rdb763d9af9be497b" /><Relationship Type="http://schemas.openxmlformats.org/officeDocument/2006/relationships/slide" Target="/ppt/slides/slide4.xml" Id="R4939d235aa8d417d" /><Relationship Type="http://schemas.openxmlformats.org/officeDocument/2006/relationships/slide" Target="/ppt/slides/slide5.xml" Id="Rba7dd15eaf81494b" /><Relationship Type="http://schemas.openxmlformats.org/officeDocument/2006/relationships/slide" Target="/ppt/slides/slide6.xml" Id="R0d1b7771aa2042e9" /><Relationship Type="http://schemas.openxmlformats.org/officeDocument/2006/relationships/slide" Target="/ppt/slides/slide7.xml" Id="R4446f7438b9a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75791c9c4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fa2fa04240fa" /><Relationship Type="http://schemas.openxmlformats.org/officeDocument/2006/relationships/theme" Target="/ppt/slideMasters/theme/theme1.xml" Id="R1a8e1c41034d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7fa2fa042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f9961e4c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a39a08f6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d320bf82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edc2286fd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02ad8e3b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377009ea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0f9b4aee8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213 003 720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245 931 430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ROLF SMEDVIG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941 350 348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