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8179a5d59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95530156a4110"/>
  </p:sldMasterIdLst>
  <p:sldIdLst>
    <p:sldId xmlns:r="http://schemas.openxmlformats.org/officeDocument/2006/relationships" id="256" r:id="R03ebe98538814898"/>
    <p:sldId xmlns:r="http://schemas.openxmlformats.org/officeDocument/2006/relationships" id="257" r:id="R6eaabb38b2904d55"/>
    <p:sldId xmlns:r="http://schemas.openxmlformats.org/officeDocument/2006/relationships" id="258" r:id="R81ced173aaee42ec"/>
    <p:sldId xmlns:r="http://schemas.openxmlformats.org/officeDocument/2006/relationships" id="259" r:id="R2001d53e93024a9f"/>
    <p:sldId xmlns:r="http://schemas.openxmlformats.org/officeDocument/2006/relationships" id="260" r:id="R82a22bed0f234b3a"/>
    <p:sldId xmlns:r="http://schemas.openxmlformats.org/officeDocument/2006/relationships" id="261" r:id="R61ed0ce4af39484f"/>
    <p:sldId xmlns:r="http://schemas.openxmlformats.org/officeDocument/2006/relationships" id="262" r:id="Ra435c5488854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95530156a4110" /><Relationship Type="http://schemas.openxmlformats.org/officeDocument/2006/relationships/slide" Target="/ppt/slides/slide1.xml" Id="R03ebe98538814898" /><Relationship Type="http://schemas.openxmlformats.org/officeDocument/2006/relationships/slide" Target="/ppt/slides/slide2.xml" Id="R6eaabb38b2904d55" /><Relationship Type="http://schemas.openxmlformats.org/officeDocument/2006/relationships/slide" Target="/ppt/slides/slide3.xml" Id="R81ced173aaee42ec" /><Relationship Type="http://schemas.openxmlformats.org/officeDocument/2006/relationships/slide" Target="/ppt/slides/slide4.xml" Id="R2001d53e93024a9f" /><Relationship Type="http://schemas.openxmlformats.org/officeDocument/2006/relationships/slide" Target="/ppt/slides/slide5.xml" Id="R82a22bed0f234b3a" /><Relationship Type="http://schemas.openxmlformats.org/officeDocument/2006/relationships/slide" Target="/ppt/slides/slide6.xml" Id="R61ed0ce4af39484f" /><Relationship Type="http://schemas.openxmlformats.org/officeDocument/2006/relationships/slide" Target="/ppt/slides/slide7.xml" Id="Ra435c5488854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63916714145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64d9ad1764d25" /><Relationship Type="http://schemas.openxmlformats.org/officeDocument/2006/relationships/theme" Target="/ppt/slideMasters/theme/theme1.xml" Id="R95824617843a47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64d9ad176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a6de38d7940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68b79e6f6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d895ebfef48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8c00455a8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8408ad52a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d28dec140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7474c3e3f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BYGG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17 744 175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5 832 401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EIGEDOM AS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NEDREHEGG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TORE GRØNDAL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FRETLAND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BRUGRAND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BYGG AS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terje@fretland-bygg.no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941 511 732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