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d6624fca144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3ef3e4d4f247cc"/>
  </p:sldMasterIdLst>
  <p:sldIdLst>
    <p:sldId xmlns:r="http://schemas.openxmlformats.org/officeDocument/2006/relationships" id="256" r:id="R6091d10a3a8a459f"/>
    <p:sldId xmlns:r="http://schemas.openxmlformats.org/officeDocument/2006/relationships" id="257" r:id="R7d355a4b25d143b6"/>
    <p:sldId xmlns:r="http://schemas.openxmlformats.org/officeDocument/2006/relationships" id="258" r:id="R71d04ce10b9948fa"/>
    <p:sldId xmlns:r="http://schemas.openxmlformats.org/officeDocument/2006/relationships" id="259" r:id="R3d488ce4ec1b4202"/>
    <p:sldId xmlns:r="http://schemas.openxmlformats.org/officeDocument/2006/relationships" id="260" r:id="Rebd8c76d46784842"/>
    <p:sldId xmlns:r="http://schemas.openxmlformats.org/officeDocument/2006/relationships" id="261" r:id="R67bf320fba244ea1"/>
    <p:sldId xmlns:r="http://schemas.openxmlformats.org/officeDocument/2006/relationships" id="262" r:id="R10f6512450eb43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ef3e4d4f247cc" /><Relationship Type="http://schemas.openxmlformats.org/officeDocument/2006/relationships/slide" Target="/ppt/slides/slide1.xml" Id="R6091d10a3a8a459f" /><Relationship Type="http://schemas.openxmlformats.org/officeDocument/2006/relationships/slide" Target="/ppt/slides/slide2.xml" Id="R7d355a4b25d143b6" /><Relationship Type="http://schemas.openxmlformats.org/officeDocument/2006/relationships/slide" Target="/ppt/slides/slide3.xml" Id="R71d04ce10b9948fa" /><Relationship Type="http://schemas.openxmlformats.org/officeDocument/2006/relationships/slide" Target="/ppt/slides/slide4.xml" Id="R3d488ce4ec1b4202" /><Relationship Type="http://schemas.openxmlformats.org/officeDocument/2006/relationships/slide" Target="/ppt/slides/slide5.xml" Id="Rebd8c76d46784842" /><Relationship Type="http://schemas.openxmlformats.org/officeDocument/2006/relationships/slide" Target="/ppt/slides/slide6.xml" Id="R67bf320fba244ea1" /><Relationship Type="http://schemas.openxmlformats.org/officeDocument/2006/relationships/slide" Target="/ppt/slides/slide7.xml" Id="R10f6512450eb43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27c5520b9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ed420f12e4434" /><Relationship Type="http://schemas.openxmlformats.org/officeDocument/2006/relationships/theme" Target="/ppt/slideMasters/theme/theme1.xml" Id="R855557c7000a42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4ed420f12e44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28386108a43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e0830461c47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5c9200519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ee573917244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f2836554f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88c32b6834f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e01213650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130 039 193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13 615 818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39 676 708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An-Magrittsvei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post@roroshotell.no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941 637 442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