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6738b461b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65147fe2b47f7"/>
  </p:sldMasterIdLst>
  <p:sldIdLst>
    <p:sldId xmlns:r="http://schemas.openxmlformats.org/officeDocument/2006/relationships" id="256" r:id="Rb569e965498747eb"/>
    <p:sldId xmlns:r="http://schemas.openxmlformats.org/officeDocument/2006/relationships" id="257" r:id="R0660259bdeb34c8c"/>
    <p:sldId xmlns:r="http://schemas.openxmlformats.org/officeDocument/2006/relationships" id="258" r:id="R17fd01bf32b24cf5"/>
    <p:sldId xmlns:r="http://schemas.openxmlformats.org/officeDocument/2006/relationships" id="259" r:id="R22e488231ece412e"/>
    <p:sldId xmlns:r="http://schemas.openxmlformats.org/officeDocument/2006/relationships" id="260" r:id="R3e45e19edfa349c4"/>
    <p:sldId xmlns:r="http://schemas.openxmlformats.org/officeDocument/2006/relationships" id="261" r:id="Re49891c524344d84"/>
    <p:sldId xmlns:r="http://schemas.openxmlformats.org/officeDocument/2006/relationships" id="262" r:id="R00626597f7d9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65147fe2b47f7" /><Relationship Type="http://schemas.openxmlformats.org/officeDocument/2006/relationships/slide" Target="/ppt/slides/slide1.xml" Id="Rb569e965498747eb" /><Relationship Type="http://schemas.openxmlformats.org/officeDocument/2006/relationships/slide" Target="/ppt/slides/slide2.xml" Id="R0660259bdeb34c8c" /><Relationship Type="http://schemas.openxmlformats.org/officeDocument/2006/relationships/slide" Target="/ppt/slides/slide3.xml" Id="R17fd01bf32b24cf5" /><Relationship Type="http://schemas.openxmlformats.org/officeDocument/2006/relationships/slide" Target="/ppt/slides/slide4.xml" Id="R22e488231ece412e" /><Relationship Type="http://schemas.openxmlformats.org/officeDocument/2006/relationships/slide" Target="/ppt/slides/slide5.xml" Id="R3e45e19edfa349c4" /><Relationship Type="http://schemas.openxmlformats.org/officeDocument/2006/relationships/slide" Target="/ppt/slides/slide6.xml" Id="Re49891c524344d84" /><Relationship Type="http://schemas.openxmlformats.org/officeDocument/2006/relationships/slide" Target="/ppt/slides/slide7.xml" Id="R00626597f7d9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0d77ce40148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4a0d13294434b" /><Relationship Type="http://schemas.openxmlformats.org/officeDocument/2006/relationships/theme" Target="/ppt/slideMasters/theme/theme1.xml" Id="Rbaac76238407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4a0d13294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89e37c47c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1a709da49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4960b246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10ff9d4c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4ca66344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c2190b016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a9b38e2f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ANALYSEINVEST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JOAR BRATRUD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GJESTEHUS AS  –  18,1 %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ERLING EIDE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SKJEVLING BRATRUD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BRATRUD NILSEN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BRATRUD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941 790 682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