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f88bbbdced145d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ae16831a1014cac"/>
  </p:sldMasterIdLst>
  <p:sldIdLst>
    <p:sldId xmlns:r="http://schemas.openxmlformats.org/officeDocument/2006/relationships" id="256" r:id="Rab21a208bd3e43a6"/>
    <p:sldId xmlns:r="http://schemas.openxmlformats.org/officeDocument/2006/relationships" id="257" r:id="Rf354e517a5164b43"/>
    <p:sldId xmlns:r="http://schemas.openxmlformats.org/officeDocument/2006/relationships" id="258" r:id="R786300c1139448c5"/>
    <p:sldId xmlns:r="http://schemas.openxmlformats.org/officeDocument/2006/relationships" id="259" r:id="R66093e93c74a4ef9"/>
    <p:sldId xmlns:r="http://schemas.openxmlformats.org/officeDocument/2006/relationships" id="260" r:id="R623a01de4ba941e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ae16831a1014cac" /><Relationship Type="http://schemas.openxmlformats.org/officeDocument/2006/relationships/slide" Target="/ppt/slides/slide1.xml" Id="Rab21a208bd3e43a6" /><Relationship Type="http://schemas.openxmlformats.org/officeDocument/2006/relationships/slide" Target="/ppt/slides/slide2.xml" Id="Rf354e517a5164b43" /><Relationship Type="http://schemas.openxmlformats.org/officeDocument/2006/relationships/slide" Target="/ppt/slides/slide3.xml" Id="R786300c1139448c5" /><Relationship Type="http://schemas.openxmlformats.org/officeDocument/2006/relationships/slide" Target="/ppt/slides/slide4.xml" Id="R66093e93c74a4ef9" /><Relationship Type="http://schemas.openxmlformats.org/officeDocument/2006/relationships/slide" Target="/ppt/slides/slide5.xml" Id="R623a01de4ba941e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9cd80c285eb407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954cf645824c60" /><Relationship Type="http://schemas.openxmlformats.org/officeDocument/2006/relationships/theme" Target="/ppt/slideMasters/theme/theme1.xml" Id="Rdd3418dc2ffe4c6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e954cf645824c6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0169f2467c4b0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df7942044a4d5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44f35175ff425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924946430a4ae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3b0a2b7b534ee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SKJERVØY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SKJERVØY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SKJERVØY KOMMUNE ble etablert [år] og holder til i Skjervøy.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SKJERVØY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SKJERVØY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SKJERVØY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Skoleveien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9180 Skjervøy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77 77 55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post@skjervoy.kommune.no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www.skjervoy.kommune.no/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941 812 716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SKJERVØY KOMMUNE</a:t>
            </a:r>
          </a:p>
        </p:txBody>
      </p:sp>
    </p:spTree>
  </p:cSld>
  <p:clrMapOvr>
    <a:masterClrMapping xmlns:a="http://schemas.openxmlformats.org/drawingml/2006/main"/>
  </p:clrMapOvr>
</p:sld>
</file>