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4101d62ef7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a910ac11074d2f"/>
  </p:sldMasterIdLst>
  <p:sldIdLst>
    <p:sldId xmlns:r="http://schemas.openxmlformats.org/officeDocument/2006/relationships" id="256" r:id="R99fec399dc764fdd"/>
    <p:sldId xmlns:r="http://schemas.openxmlformats.org/officeDocument/2006/relationships" id="257" r:id="R115bc81d2ebb49ba"/>
    <p:sldId xmlns:r="http://schemas.openxmlformats.org/officeDocument/2006/relationships" id="258" r:id="Rf09d88805add4681"/>
    <p:sldId xmlns:r="http://schemas.openxmlformats.org/officeDocument/2006/relationships" id="259" r:id="Ra908167c6377484a"/>
    <p:sldId xmlns:r="http://schemas.openxmlformats.org/officeDocument/2006/relationships" id="260" r:id="R82b64c943f4041d7"/>
    <p:sldId xmlns:r="http://schemas.openxmlformats.org/officeDocument/2006/relationships" id="261" r:id="Rda1c34b78a7c4cf4"/>
    <p:sldId xmlns:r="http://schemas.openxmlformats.org/officeDocument/2006/relationships" id="262" r:id="R08a0cb9161104e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a910ac11074d2f" /><Relationship Type="http://schemas.openxmlformats.org/officeDocument/2006/relationships/slide" Target="/ppt/slides/slide1.xml" Id="R99fec399dc764fdd" /><Relationship Type="http://schemas.openxmlformats.org/officeDocument/2006/relationships/slide" Target="/ppt/slides/slide2.xml" Id="R115bc81d2ebb49ba" /><Relationship Type="http://schemas.openxmlformats.org/officeDocument/2006/relationships/slide" Target="/ppt/slides/slide3.xml" Id="Rf09d88805add4681" /><Relationship Type="http://schemas.openxmlformats.org/officeDocument/2006/relationships/slide" Target="/ppt/slides/slide4.xml" Id="Ra908167c6377484a" /><Relationship Type="http://schemas.openxmlformats.org/officeDocument/2006/relationships/slide" Target="/ppt/slides/slide5.xml" Id="R82b64c943f4041d7" /><Relationship Type="http://schemas.openxmlformats.org/officeDocument/2006/relationships/slide" Target="/ppt/slides/slide6.xml" Id="Rda1c34b78a7c4cf4" /><Relationship Type="http://schemas.openxmlformats.org/officeDocument/2006/relationships/slide" Target="/ppt/slides/slide7.xml" Id="R08a0cb9161104e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40707d993b4f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4f395801f4240" /><Relationship Type="http://schemas.openxmlformats.org/officeDocument/2006/relationships/theme" Target="/ppt/slideMasters/theme/theme1.xml" Id="Rcf83afc5c3ab45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e4f395801f42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e0c74f42240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a1d11337604d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3935ec9864c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bee7cd5bb42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1cd1a5a9a41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2a78eaea04d5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e1aa832c64c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TORGERSBRÅTEN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TORGERSBRÅTEN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TORGERSBRÅTEN AS ble etablert [år] og holder til i Tyristrand.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TORGERSBRÅTEN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TORGERSBRÅTEN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TORGERSBRÅTEN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1 111 899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−1 507 714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2 704 385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80 834 533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81 330 865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TORGERSBRÅTEN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TORGERSBRÅTEN  –  41,0 %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STEFFEN SAND TORGERSBRÅTEN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STINE SAND TORGERSBRÅTEN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TORGERSBRÅTEN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SAND TORGERSBRÅTEN  –  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JORUN SAND TORGERSBRÅTEN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TORGERSBRÅTEN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Haugstangen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3533 Tyristrand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941 901 816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TORGERSBRÅTEN AS</a:t>
            </a:r>
          </a:p>
        </p:txBody>
      </p:sp>
    </p:spTree>
  </p:cSld>
  <p:clrMapOvr>
    <a:masterClrMapping xmlns:a="http://schemas.openxmlformats.org/drawingml/2006/main"/>
  </p:clrMapOvr>
</p:sld>
</file>