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6887a8fc8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4b7401e634121"/>
  </p:sldMasterIdLst>
  <p:sldIdLst>
    <p:sldId xmlns:r="http://schemas.openxmlformats.org/officeDocument/2006/relationships" id="256" r:id="R1bb08806650843d1"/>
    <p:sldId xmlns:r="http://schemas.openxmlformats.org/officeDocument/2006/relationships" id="257" r:id="Rfa13a404f7b649eb"/>
    <p:sldId xmlns:r="http://schemas.openxmlformats.org/officeDocument/2006/relationships" id="258" r:id="R26c22dac47e044c5"/>
    <p:sldId xmlns:r="http://schemas.openxmlformats.org/officeDocument/2006/relationships" id="259" r:id="Rc94ba404b20945a3"/>
    <p:sldId xmlns:r="http://schemas.openxmlformats.org/officeDocument/2006/relationships" id="260" r:id="Rfc274a3196d2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4b7401e634121" /><Relationship Type="http://schemas.openxmlformats.org/officeDocument/2006/relationships/slide" Target="/ppt/slides/slide1.xml" Id="R1bb08806650843d1" /><Relationship Type="http://schemas.openxmlformats.org/officeDocument/2006/relationships/slide" Target="/ppt/slides/slide2.xml" Id="Rfa13a404f7b649eb" /><Relationship Type="http://schemas.openxmlformats.org/officeDocument/2006/relationships/slide" Target="/ppt/slides/slide3.xml" Id="R26c22dac47e044c5" /><Relationship Type="http://schemas.openxmlformats.org/officeDocument/2006/relationships/slide" Target="/ppt/slides/slide4.xml" Id="Rc94ba404b20945a3" /><Relationship Type="http://schemas.openxmlformats.org/officeDocument/2006/relationships/slide" Target="/ppt/slides/slide5.xml" Id="Rfc274a3196d2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32a04f2ef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20aad8584ad5" /><Relationship Type="http://schemas.openxmlformats.org/officeDocument/2006/relationships/theme" Target="/ppt/slideMasters/theme/theme1.xml" Id="R3a11d1f52e16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320aad858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347b32843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f4d334a07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236006cf3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279f7e5cc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12b37a93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KOMMUNE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postmottak@skiptvet.kommune.no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www.skiptvet.kommune.no/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941 962 726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