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1394a5335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e2355399a478b"/>
  </p:sldMasterIdLst>
  <p:sldIdLst>
    <p:sldId xmlns:r="http://schemas.openxmlformats.org/officeDocument/2006/relationships" id="256" r:id="R1d86386676c84198"/>
    <p:sldId xmlns:r="http://schemas.openxmlformats.org/officeDocument/2006/relationships" id="257" r:id="R0842d1ca72f84a58"/>
    <p:sldId xmlns:r="http://schemas.openxmlformats.org/officeDocument/2006/relationships" id="258" r:id="Ra06e6327a87847af"/>
    <p:sldId xmlns:r="http://schemas.openxmlformats.org/officeDocument/2006/relationships" id="259" r:id="R3628658879b74511"/>
    <p:sldId xmlns:r="http://schemas.openxmlformats.org/officeDocument/2006/relationships" id="260" r:id="R2d1f0ad4ad2848f5"/>
    <p:sldId xmlns:r="http://schemas.openxmlformats.org/officeDocument/2006/relationships" id="261" r:id="Rb78129e4b8154656"/>
    <p:sldId xmlns:r="http://schemas.openxmlformats.org/officeDocument/2006/relationships" id="262" r:id="Rd11734b5499d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e2355399a478b" /><Relationship Type="http://schemas.openxmlformats.org/officeDocument/2006/relationships/slide" Target="/ppt/slides/slide1.xml" Id="R1d86386676c84198" /><Relationship Type="http://schemas.openxmlformats.org/officeDocument/2006/relationships/slide" Target="/ppt/slides/slide2.xml" Id="R0842d1ca72f84a58" /><Relationship Type="http://schemas.openxmlformats.org/officeDocument/2006/relationships/slide" Target="/ppt/slides/slide3.xml" Id="Ra06e6327a87847af" /><Relationship Type="http://schemas.openxmlformats.org/officeDocument/2006/relationships/slide" Target="/ppt/slides/slide4.xml" Id="R3628658879b74511" /><Relationship Type="http://schemas.openxmlformats.org/officeDocument/2006/relationships/slide" Target="/ppt/slides/slide5.xml" Id="R2d1f0ad4ad2848f5" /><Relationship Type="http://schemas.openxmlformats.org/officeDocument/2006/relationships/slide" Target="/ppt/slides/slide6.xml" Id="Rb78129e4b8154656" /><Relationship Type="http://schemas.openxmlformats.org/officeDocument/2006/relationships/slide" Target="/ppt/slides/slide7.xml" Id="Rd11734b5499d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77ff1c3f0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924620074a6e" /><Relationship Type="http://schemas.openxmlformats.org/officeDocument/2006/relationships/theme" Target="/ppt/slideMasters/theme/theme1.xml" Id="R229a04e629c4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d92462007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f213c939b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b6460163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64f9a967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8a13f8a0a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975f3e4b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64f6e5cf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e5fbf3f18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MULVIK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17 726 362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23 570 738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OTTAR MAGNE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IDAR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JAN MAGNUS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