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5b92898d5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6aab089c2e4f90"/>
  </p:sldMasterIdLst>
  <p:sldIdLst>
    <p:sldId xmlns:r="http://schemas.openxmlformats.org/officeDocument/2006/relationships" id="256" r:id="R243d6452c7a441ed"/>
    <p:sldId xmlns:r="http://schemas.openxmlformats.org/officeDocument/2006/relationships" id="257" r:id="R90d65bb224244827"/>
    <p:sldId xmlns:r="http://schemas.openxmlformats.org/officeDocument/2006/relationships" id="258" r:id="R6370b31c36094a56"/>
    <p:sldId xmlns:r="http://schemas.openxmlformats.org/officeDocument/2006/relationships" id="259" r:id="R6ce1626ee9d04152"/>
    <p:sldId xmlns:r="http://schemas.openxmlformats.org/officeDocument/2006/relationships" id="260" r:id="Rd7fb908c1f7d40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aab089c2e4f90" /><Relationship Type="http://schemas.openxmlformats.org/officeDocument/2006/relationships/slide" Target="/ppt/slides/slide1.xml" Id="R243d6452c7a441ed" /><Relationship Type="http://schemas.openxmlformats.org/officeDocument/2006/relationships/slide" Target="/ppt/slides/slide2.xml" Id="R90d65bb224244827" /><Relationship Type="http://schemas.openxmlformats.org/officeDocument/2006/relationships/slide" Target="/ppt/slides/slide3.xml" Id="R6370b31c36094a56" /><Relationship Type="http://schemas.openxmlformats.org/officeDocument/2006/relationships/slide" Target="/ppt/slides/slide4.xml" Id="R6ce1626ee9d04152" /><Relationship Type="http://schemas.openxmlformats.org/officeDocument/2006/relationships/slide" Target="/ppt/slides/slide5.xml" Id="Rd7fb908c1f7d40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42417b17e49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3608343124ae4" /><Relationship Type="http://schemas.openxmlformats.org/officeDocument/2006/relationships/theme" Target="/ppt/slideMasters/theme/theme1.xml" Id="R1212afc63f3c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3608343124a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025ee61df4a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4b5d7a765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45fbfb47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370d10d2e46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53d64fc494a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SØR-VARANGER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SØR-VARANGER KOMMUNE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97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postmottak@sor-varanger.kommune.no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www.sor-varanger.kommune.no/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942 110 286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