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ef0df980a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813857f884a7b"/>
  </p:sldMasterIdLst>
  <p:sldIdLst>
    <p:sldId xmlns:r="http://schemas.openxmlformats.org/officeDocument/2006/relationships" id="256" r:id="R06ea5758d9814aa7"/>
    <p:sldId xmlns:r="http://schemas.openxmlformats.org/officeDocument/2006/relationships" id="257" r:id="R14b47a524b0148c7"/>
    <p:sldId xmlns:r="http://schemas.openxmlformats.org/officeDocument/2006/relationships" id="258" r:id="Rd56ce8df5b884fe9"/>
    <p:sldId xmlns:r="http://schemas.openxmlformats.org/officeDocument/2006/relationships" id="259" r:id="Rf8fd1e763d8e4c4b"/>
    <p:sldId xmlns:r="http://schemas.openxmlformats.org/officeDocument/2006/relationships" id="260" r:id="Re21f7f42334a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813857f884a7b" /><Relationship Type="http://schemas.openxmlformats.org/officeDocument/2006/relationships/slide" Target="/ppt/slides/slide1.xml" Id="R06ea5758d9814aa7" /><Relationship Type="http://schemas.openxmlformats.org/officeDocument/2006/relationships/slide" Target="/ppt/slides/slide2.xml" Id="R14b47a524b0148c7" /><Relationship Type="http://schemas.openxmlformats.org/officeDocument/2006/relationships/slide" Target="/ppt/slides/slide3.xml" Id="Rd56ce8df5b884fe9" /><Relationship Type="http://schemas.openxmlformats.org/officeDocument/2006/relationships/slide" Target="/ppt/slides/slide4.xml" Id="Rf8fd1e763d8e4c4b" /><Relationship Type="http://schemas.openxmlformats.org/officeDocument/2006/relationships/slide" Target="/ppt/slides/slide5.xml" Id="Re21f7f42334a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ba90d9600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a74fd5d174a04" /><Relationship Type="http://schemas.openxmlformats.org/officeDocument/2006/relationships/theme" Target="/ppt/slideMasters/theme/theme1.xml" Id="R808435626b3a4a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a74fd5d174a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c87935f5f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efd501380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cc4f44197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79453582048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2daf0e151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KOMMUNE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 54 00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postmottak@trondheim.kommune.no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www.trondheim.kommune.no/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942 110 464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KOMMUNE</a:t>
            </a:r>
          </a:p>
        </p:txBody>
      </p:sp>
    </p:spTree>
  </p:cSld>
  <p:clrMapOvr>
    <a:masterClrMapping xmlns:a="http://schemas.openxmlformats.org/drawingml/2006/main"/>
  </p:clrMapOvr>
</p:sld>
</file>