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26f48b836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a7970cf9f4b75"/>
  </p:sldMasterIdLst>
  <p:sldIdLst>
    <p:sldId xmlns:r="http://schemas.openxmlformats.org/officeDocument/2006/relationships" id="256" r:id="R14417a843216430e"/>
    <p:sldId xmlns:r="http://schemas.openxmlformats.org/officeDocument/2006/relationships" id="257" r:id="R49e1e1285fda4de0"/>
    <p:sldId xmlns:r="http://schemas.openxmlformats.org/officeDocument/2006/relationships" id="258" r:id="Ra91b73c86b9c4b9d"/>
    <p:sldId xmlns:r="http://schemas.openxmlformats.org/officeDocument/2006/relationships" id="259" r:id="R5cb9cf151f904cb6"/>
    <p:sldId xmlns:r="http://schemas.openxmlformats.org/officeDocument/2006/relationships" id="260" r:id="Raf73877ac5ec471b"/>
    <p:sldId xmlns:r="http://schemas.openxmlformats.org/officeDocument/2006/relationships" id="261" r:id="R0604a8d7a15743da"/>
    <p:sldId xmlns:r="http://schemas.openxmlformats.org/officeDocument/2006/relationships" id="262" r:id="R82ace5e94201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a7970cf9f4b75" /><Relationship Type="http://schemas.openxmlformats.org/officeDocument/2006/relationships/slide" Target="/ppt/slides/slide1.xml" Id="R14417a843216430e" /><Relationship Type="http://schemas.openxmlformats.org/officeDocument/2006/relationships/slide" Target="/ppt/slides/slide2.xml" Id="R49e1e1285fda4de0" /><Relationship Type="http://schemas.openxmlformats.org/officeDocument/2006/relationships/slide" Target="/ppt/slides/slide3.xml" Id="Ra91b73c86b9c4b9d" /><Relationship Type="http://schemas.openxmlformats.org/officeDocument/2006/relationships/slide" Target="/ppt/slides/slide4.xml" Id="R5cb9cf151f904cb6" /><Relationship Type="http://schemas.openxmlformats.org/officeDocument/2006/relationships/slide" Target="/ppt/slides/slide5.xml" Id="Raf73877ac5ec471b" /><Relationship Type="http://schemas.openxmlformats.org/officeDocument/2006/relationships/slide" Target="/ppt/slides/slide6.xml" Id="R0604a8d7a15743da" /><Relationship Type="http://schemas.openxmlformats.org/officeDocument/2006/relationships/slide" Target="/ppt/slides/slide7.xml" Id="R82ace5e94201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7178a46dc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825a7ae049e7" /><Relationship Type="http://schemas.openxmlformats.org/officeDocument/2006/relationships/theme" Target="/ppt/slideMasters/theme/theme1.xml" Id="R26a3347ac566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1825a7ae0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91602c1f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608df04d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109f50bf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f95e7c8f4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c7732be67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e59b67e041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0f3aea512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