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45b2fc02634a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c6df6beaf84b9e"/>
  </p:sldMasterIdLst>
  <p:sldIdLst>
    <p:sldId xmlns:r="http://schemas.openxmlformats.org/officeDocument/2006/relationships" id="256" r:id="R60d0ece71bff4270"/>
    <p:sldId xmlns:r="http://schemas.openxmlformats.org/officeDocument/2006/relationships" id="257" r:id="R06a29a06e7a24925"/>
    <p:sldId xmlns:r="http://schemas.openxmlformats.org/officeDocument/2006/relationships" id="258" r:id="Rc69a17f3c95747cc"/>
    <p:sldId xmlns:r="http://schemas.openxmlformats.org/officeDocument/2006/relationships" id="259" r:id="Rcba3aee46d7b45fb"/>
    <p:sldId xmlns:r="http://schemas.openxmlformats.org/officeDocument/2006/relationships" id="260" r:id="Rfafd2dedbccd42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c6df6beaf84b9e" /><Relationship Type="http://schemas.openxmlformats.org/officeDocument/2006/relationships/slide" Target="/ppt/slides/slide1.xml" Id="R60d0ece71bff4270" /><Relationship Type="http://schemas.openxmlformats.org/officeDocument/2006/relationships/slide" Target="/ppt/slides/slide2.xml" Id="R06a29a06e7a24925" /><Relationship Type="http://schemas.openxmlformats.org/officeDocument/2006/relationships/slide" Target="/ppt/slides/slide3.xml" Id="Rc69a17f3c95747cc" /><Relationship Type="http://schemas.openxmlformats.org/officeDocument/2006/relationships/slide" Target="/ppt/slides/slide4.xml" Id="Rcba3aee46d7b45fb" /><Relationship Type="http://schemas.openxmlformats.org/officeDocument/2006/relationships/slide" Target="/ppt/slides/slide5.xml" Id="Rfafd2dedbccd42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b42aade08046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01e0d22354bf2" /><Relationship Type="http://schemas.openxmlformats.org/officeDocument/2006/relationships/theme" Target="/ppt/slideMasters/theme/theme1.xml" Id="Rf87ed713498049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101e0d22354b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ea244e1d94f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5c990f0d84b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f1901de8145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a35818a9249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67abf1ccd47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KONGSBERG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KONGSBERG KOMMUNE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3616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86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postmottak@kongsberg.kommune.no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www.kongsberg.kommune.no/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942 402 465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KOMMUNE</a:t>
            </a:r>
          </a:p>
        </p:txBody>
      </p:sp>
    </p:spTree>
  </p:cSld>
  <p:clrMapOvr>
    <a:masterClrMapping xmlns:a="http://schemas.openxmlformats.org/drawingml/2006/main"/>
  </p:clrMapOvr>
</p:sld>
</file>