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ac5db39b4c48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4136f8d4064384"/>
  </p:sldMasterIdLst>
  <p:sldIdLst>
    <p:sldId xmlns:r="http://schemas.openxmlformats.org/officeDocument/2006/relationships" id="256" r:id="R9100e4d4e97b4659"/>
    <p:sldId xmlns:r="http://schemas.openxmlformats.org/officeDocument/2006/relationships" id="257" r:id="Rff4604b4ffd24d36"/>
    <p:sldId xmlns:r="http://schemas.openxmlformats.org/officeDocument/2006/relationships" id="258" r:id="R2be80f32a1154866"/>
    <p:sldId xmlns:r="http://schemas.openxmlformats.org/officeDocument/2006/relationships" id="259" r:id="R871eba0c3a664fb6"/>
    <p:sldId xmlns:r="http://schemas.openxmlformats.org/officeDocument/2006/relationships" id="260" r:id="Rd1971d93221b4c36"/>
    <p:sldId xmlns:r="http://schemas.openxmlformats.org/officeDocument/2006/relationships" id="261" r:id="R577990f2785b48bf"/>
    <p:sldId xmlns:r="http://schemas.openxmlformats.org/officeDocument/2006/relationships" id="262" r:id="R5e191728ba2041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4136f8d4064384" /><Relationship Type="http://schemas.openxmlformats.org/officeDocument/2006/relationships/slide" Target="/ppt/slides/slide1.xml" Id="R9100e4d4e97b4659" /><Relationship Type="http://schemas.openxmlformats.org/officeDocument/2006/relationships/slide" Target="/ppt/slides/slide2.xml" Id="Rff4604b4ffd24d36" /><Relationship Type="http://schemas.openxmlformats.org/officeDocument/2006/relationships/slide" Target="/ppt/slides/slide3.xml" Id="R2be80f32a1154866" /><Relationship Type="http://schemas.openxmlformats.org/officeDocument/2006/relationships/slide" Target="/ppt/slides/slide4.xml" Id="R871eba0c3a664fb6" /><Relationship Type="http://schemas.openxmlformats.org/officeDocument/2006/relationships/slide" Target="/ppt/slides/slide5.xml" Id="Rd1971d93221b4c36" /><Relationship Type="http://schemas.openxmlformats.org/officeDocument/2006/relationships/slide" Target="/ppt/slides/slide6.xml" Id="R577990f2785b48bf" /><Relationship Type="http://schemas.openxmlformats.org/officeDocument/2006/relationships/slide" Target="/ppt/slides/slide7.xml" Id="R5e191728ba2041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c0703743b04d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46999581c4acb" /><Relationship Type="http://schemas.openxmlformats.org/officeDocument/2006/relationships/theme" Target="/ppt/slideMasters/theme/theme1.xml" Id="R20bd995ccdb148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c46999581c4a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6df04ecce41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9b250fbe940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f3f5421554d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06f2f2da34e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167d1e6e245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6cfbd219647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1b43240c04c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GRAFINOR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GRAFINOR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706 701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4 710 542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8 521 628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ØIE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Nybrottveien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leif.johansen@grafinor.no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www.grafinor.no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942 453 876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