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7ddd86792745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d0b3ceb7c842c5"/>
  </p:sldMasterIdLst>
  <p:sldIdLst>
    <p:sldId xmlns:r="http://schemas.openxmlformats.org/officeDocument/2006/relationships" id="256" r:id="Ra21e4f9e43014751"/>
    <p:sldId xmlns:r="http://schemas.openxmlformats.org/officeDocument/2006/relationships" id="257" r:id="R1941b69e33834174"/>
    <p:sldId xmlns:r="http://schemas.openxmlformats.org/officeDocument/2006/relationships" id="258" r:id="Reda03237f0294a90"/>
    <p:sldId xmlns:r="http://schemas.openxmlformats.org/officeDocument/2006/relationships" id="259" r:id="R80864b0fbcac40cb"/>
    <p:sldId xmlns:r="http://schemas.openxmlformats.org/officeDocument/2006/relationships" id="260" r:id="Rc68d8e807fa544ae"/>
    <p:sldId xmlns:r="http://schemas.openxmlformats.org/officeDocument/2006/relationships" id="261" r:id="R2d01feaaa7d84959"/>
    <p:sldId xmlns:r="http://schemas.openxmlformats.org/officeDocument/2006/relationships" id="262" r:id="R8d89c82eeb0e46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d0b3ceb7c842c5" /><Relationship Type="http://schemas.openxmlformats.org/officeDocument/2006/relationships/slide" Target="/ppt/slides/slide1.xml" Id="Ra21e4f9e43014751" /><Relationship Type="http://schemas.openxmlformats.org/officeDocument/2006/relationships/slide" Target="/ppt/slides/slide2.xml" Id="R1941b69e33834174" /><Relationship Type="http://schemas.openxmlformats.org/officeDocument/2006/relationships/slide" Target="/ppt/slides/slide3.xml" Id="Reda03237f0294a90" /><Relationship Type="http://schemas.openxmlformats.org/officeDocument/2006/relationships/slide" Target="/ppt/slides/slide4.xml" Id="R80864b0fbcac40cb" /><Relationship Type="http://schemas.openxmlformats.org/officeDocument/2006/relationships/slide" Target="/ppt/slides/slide5.xml" Id="Rc68d8e807fa544ae" /><Relationship Type="http://schemas.openxmlformats.org/officeDocument/2006/relationships/slide" Target="/ppt/slides/slide6.xml" Id="R2d01feaaa7d84959" /><Relationship Type="http://schemas.openxmlformats.org/officeDocument/2006/relationships/slide" Target="/ppt/slides/slide7.xml" Id="R8d89c82eeb0e46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86145c838542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f79c1cc33b4c88" /><Relationship Type="http://schemas.openxmlformats.org/officeDocument/2006/relationships/theme" Target="/ppt/slideMasters/theme/theme1.xml" Id="R775d7f33f3a14d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f79c1cc33b4c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7e051837f04c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5387b9ba64d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5b6abfcf1248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660e7a7d074a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04f737b38c47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10b809b8a047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f4e61bec1b4d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Cat Invest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 Invest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 Invest 1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 Invest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 Invest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 Invest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−1 590 368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11 722 951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351 850 124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386 274 412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 Invest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BERGESEN TONE CHARLOTTE  –  72,7 %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WESTBERG ALEXANDER  –  13,3 %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WESTBERG CHRISTOPHER S B  –  13,3 %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BERGESEN TONE CHARLOTTE  –  0,7 %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 Invest 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8.etasje, Ruseløkkveien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roy.myklebust@abgsc.no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942 533 438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 Invest 1 AS</a:t>
            </a:r>
          </a:p>
        </p:txBody>
      </p:sp>
    </p:spTree>
  </p:cSld>
  <p:clrMapOvr>
    <a:masterClrMapping xmlns:a="http://schemas.openxmlformats.org/drawingml/2006/main"/>
  </p:clrMapOvr>
</p:sld>
</file>