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53a172368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d294a92ee4027"/>
  </p:sldMasterIdLst>
  <p:sldIdLst>
    <p:sldId xmlns:r="http://schemas.openxmlformats.org/officeDocument/2006/relationships" id="256" r:id="Reb1f2647529e494b"/>
    <p:sldId xmlns:r="http://schemas.openxmlformats.org/officeDocument/2006/relationships" id="257" r:id="R392d6294151544f7"/>
    <p:sldId xmlns:r="http://schemas.openxmlformats.org/officeDocument/2006/relationships" id="258" r:id="R1dbda32715514273"/>
    <p:sldId xmlns:r="http://schemas.openxmlformats.org/officeDocument/2006/relationships" id="259" r:id="R8fb0215f28194b6e"/>
    <p:sldId xmlns:r="http://schemas.openxmlformats.org/officeDocument/2006/relationships" id="260" r:id="Rbda617ca8a204880"/>
    <p:sldId xmlns:r="http://schemas.openxmlformats.org/officeDocument/2006/relationships" id="261" r:id="Rdc6fb75177e444fa"/>
    <p:sldId xmlns:r="http://schemas.openxmlformats.org/officeDocument/2006/relationships" id="262" r:id="R9fc23e070532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d294a92ee4027" /><Relationship Type="http://schemas.openxmlformats.org/officeDocument/2006/relationships/slide" Target="/ppt/slides/slide1.xml" Id="Reb1f2647529e494b" /><Relationship Type="http://schemas.openxmlformats.org/officeDocument/2006/relationships/slide" Target="/ppt/slides/slide2.xml" Id="R392d6294151544f7" /><Relationship Type="http://schemas.openxmlformats.org/officeDocument/2006/relationships/slide" Target="/ppt/slides/slide3.xml" Id="R1dbda32715514273" /><Relationship Type="http://schemas.openxmlformats.org/officeDocument/2006/relationships/slide" Target="/ppt/slides/slide4.xml" Id="R8fb0215f28194b6e" /><Relationship Type="http://schemas.openxmlformats.org/officeDocument/2006/relationships/slide" Target="/ppt/slides/slide5.xml" Id="Rbda617ca8a204880" /><Relationship Type="http://schemas.openxmlformats.org/officeDocument/2006/relationships/slide" Target="/ppt/slides/slide6.xml" Id="Rdc6fb75177e444fa" /><Relationship Type="http://schemas.openxmlformats.org/officeDocument/2006/relationships/slide" Target="/ppt/slides/slide7.xml" Id="R9fc23e070532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6893b3615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1314ae484b61" /><Relationship Type="http://schemas.openxmlformats.org/officeDocument/2006/relationships/theme" Target="/ppt/slideMasters/theme/theme1.xml" Id="R2322be4c46f0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e1314ae48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74acb0a7543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ae0c7c2e249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2378b7dd42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860c70fce4d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11fad232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a349dff0e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2bb3d4f8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AMBLE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63 045 817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57 019 068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133 852 489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1 002 462 428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1 011 562 585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 ODD REIDAR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AMBLE INVESTMENT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KARI ØIE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VIDAR ØIE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vidarnilsen@gmail.com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942 565 623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AMBLE INVESTMENT AS</a:t>
            </a:r>
          </a:p>
        </p:txBody>
      </p:sp>
    </p:spTree>
  </p:cSld>
  <p:clrMapOvr>
    <a:masterClrMapping xmlns:a="http://schemas.openxmlformats.org/drawingml/2006/main"/>
  </p:clrMapOvr>
</p:sld>
</file>