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5a024dd24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b4d1375ba4893"/>
  </p:sldMasterIdLst>
  <p:sldIdLst>
    <p:sldId xmlns:r="http://schemas.openxmlformats.org/officeDocument/2006/relationships" id="256" r:id="Rad398030b7994f95"/>
    <p:sldId xmlns:r="http://schemas.openxmlformats.org/officeDocument/2006/relationships" id="257" r:id="R2322338e99854abe"/>
    <p:sldId xmlns:r="http://schemas.openxmlformats.org/officeDocument/2006/relationships" id="258" r:id="R63c979bb19684ca1"/>
    <p:sldId xmlns:r="http://schemas.openxmlformats.org/officeDocument/2006/relationships" id="259" r:id="Rf8b6c78010184388"/>
    <p:sldId xmlns:r="http://schemas.openxmlformats.org/officeDocument/2006/relationships" id="260" r:id="Rb015bde5e0de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b4d1375ba4893" /><Relationship Type="http://schemas.openxmlformats.org/officeDocument/2006/relationships/slide" Target="/ppt/slides/slide1.xml" Id="Rad398030b7994f95" /><Relationship Type="http://schemas.openxmlformats.org/officeDocument/2006/relationships/slide" Target="/ppt/slides/slide2.xml" Id="R2322338e99854abe" /><Relationship Type="http://schemas.openxmlformats.org/officeDocument/2006/relationships/slide" Target="/ppt/slides/slide3.xml" Id="R63c979bb19684ca1" /><Relationship Type="http://schemas.openxmlformats.org/officeDocument/2006/relationships/slide" Target="/ppt/slides/slide4.xml" Id="Rf8b6c78010184388" /><Relationship Type="http://schemas.openxmlformats.org/officeDocument/2006/relationships/slide" Target="/ppt/slides/slide5.xml" Id="Rb015bde5e0de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514ba04ad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f2c4b921b4000" /><Relationship Type="http://schemas.openxmlformats.org/officeDocument/2006/relationships/theme" Target="/ppt/slideMasters/theme/theme1.xml" Id="R14cc6e9072a5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f2c4b921b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ebd6a2a9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4ac89c95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6c3e13ff7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d760f6971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92bd281e6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KOMMUNE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postmottak@vestvagoy.kommune.no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www.vestvagoy.kommune.no/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942 570 619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