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8ca284ba140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8d3ac7dae649e3"/>
  </p:sldMasterIdLst>
  <p:sldIdLst>
    <p:sldId xmlns:r="http://schemas.openxmlformats.org/officeDocument/2006/relationships" id="256" r:id="R32757d5460304db2"/>
    <p:sldId xmlns:r="http://schemas.openxmlformats.org/officeDocument/2006/relationships" id="257" r:id="Rebcf94121fbb4a35"/>
    <p:sldId xmlns:r="http://schemas.openxmlformats.org/officeDocument/2006/relationships" id="258" r:id="R10747969d6c34030"/>
    <p:sldId xmlns:r="http://schemas.openxmlformats.org/officeDocument/2006/relationships" id="259" r:id="Ra7aea2415274478c"/>
    <p:sldId xmlns:r="http://schemas.openxmlformats.org/officeDocument/2006/relationships" id="260" r:id="Rde7c4b348b7d477d"/>
    <p:sldId xmlns:r="http://schemas.openxmlformats.org/officeDocument/2006/relationships" id="261" r:id="Rc2417baa199849fa"/>
    <p:sldId xmlns:r="http://schemas.openxmlformats.org/officeDocument/2006/relationships" id="262" r:id="R0ced958985ae44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d3ac7dae649e3" /><Relationship Type="http://schemas.openxmlformats.org/officeDocument/2006/relationships/slide" Target="/ppt/slides/slide1.xml" Id="R32757d5460304db2" /><Relationship Type="http://schemas.openxmlformats.org/officeDocument/2006/relationships/slide" Target="/ppt/slides/slide2.xml" Id="Rebcf94121fbb4a35" /><Relationship Type="http://schemas.openxmlformats.org/officeDocument/2006/relationships/slide" Target="/ppt/slides/slide3.xml" Id="R10747969d6c34030" /><Relationship Type="http://schemas.openxmlformats.org/officeDocument/2006/relationships/slide" Target="/ppt/slides/slide4.xml" Id="Ra7aea2415274478c" /><Relationship Type="http://schemas.openxmlformats.org/officeDocument/2006/relationships/slide" Target="/ppt/slides/slide5.xml" Id="Rde7c4b348b7d477d" /><Relationship Type="http://schemas.openxmlformats.org/officeDocument/2006/relationships/slide" Target="/ppt/slides/slide6.xml" Id="Rc2417baa199849fa" /><Relationship Type="http://schemas.openxmlformats.org/officeDocument/2006/relationships/slide" Target="/ppt/slides/slide7.xml" Id="R0ced958985ae44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d577d5484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9b022ca7e420c" /><Relationship Type="http://schemas.openxmlformats.org/officeDocument/2006/relationships/theme" Target="/ppt/slideMasters/theme/theme1.xml" Id="Rccbe4b9cfe9549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9b022ca7e42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af9af129b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5ba0155f4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f40de4d1647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3b0c0ff014c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b750777e149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ea75e846945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b1f05dd50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ble etablert [år] og holder til i Søndeled.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18 722 024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15 208 356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210 672 340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214 038 128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ISKOW BACH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4990 Søndeled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roger@letti.no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942 633 475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