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b66f0371da41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1c8b74946e4155"/>
  </p:sldMasterIdLst>
  <p:sldIdLst>
    <p:sldId xmlns:r="http://schemas.openxmlformats.org/officeDocument/2006/relationships" id="256" r:id="R0e02ed6de43c477e"/>
    <p:sldId xmlns:r="http://schemas.openxmlformats.org/officeDocument/2006/relationships" id="257" r:id="Rccaef7c10532418e"/>
    <p:sldId xmlns:r="http://schemas.openxmlformats.org/officeDocument/2006/relationships" id="258" r:id="Rcf6abeb688a64431"/>
    <p:sldId xmlns:r="http://schemas.openxmlformats.org/officeDocument/2006/relationships" id="259" r:id="Rff0863c7fd1c4599"/>
    <p:sldId xmlns:r="http://schemas.openxmlformats.org/officeDocument/2006/relationships" id="260" r:id="R1dcc7adf339f4072"/>
    <p:sldId xmlns:r="http://schemas.openxmlformats.org/officeDocument/2006/relationships" id="261" r:id="R6e835c09325d49fc"/>
    <p:sldId xmlns:r="http://schemas.openxmlformats.org/officeDocument/2006/relationships" id="262" r:id="Rf70855a6c6c64c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c8b74946e4155" /><Relationship Type="http://schemas.openxmlformats.org/officeDocument/2006/relationships/slide" Target="/ppt/slides/slide1.xml" Id="R0e02ed6de43c477e" /><Relationship Type="http://schemas.openxmlformats.org/officeDocument/2006/relationships/slide" Target="/ppt/slides/slide2.xml" Id="Rccaef7c10532418e" /><Relationship Type="http://schemas.openxmlformats.org/officeDocument/2006/relationships/slide" Target="/ppt/slides/slide3.xml" Id="Rcf6abeb688a64431" /><Relationship Type="http://schemas.openxmlformats.org/officeDocument/2006/relationships/slide" Target="/ppt/slides/slide4.xml" Id="Rff0863c7fd1c4599" /><Relationship Type="http://schemas.openxmlformats.org/officeDocument/2006/relationships/slide" Target="/ppt/slides/slide5.xml" Id="R1dcc7adf339f4072" /><Relationship Type="http://schemas.openxmlformats.org/officeDocument/2006/relationships/slide" Target="/ppt/slides/slide6.xml" Id="R6e835c09325d49fc" /><Relationship Type="http://schemas.openxmlformats.org/officeDocument/2006/relationships/slide" Target="/ppt/slides/slide7.xml" Id="Rf70855a6c6c64c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4a03ee72e44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16677caf64b85" /><Relationship Type="http://schemas.openxmlformats.org/officeDocument/2006/relationships/theme" Target="/ppt/slideMasters/theme/theme1.xml" Id="R017713187f2a47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916677caf64b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df5084b8248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6a3e4cb334b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3f5cbf5f742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91804c06c4f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8b1775e5e44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cd088baf64a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1fc9920d245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HEGGELUND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HEGGELUND AS ble etablert [år] og holder til i Flisa.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−305 621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3 340 351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17 064 212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17 894 063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HEGGELUND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HEGGELUND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HEGGELUND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PETTER HEGGELUND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HEGGELUND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HEGGELUND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Heggelund, Myravegen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95 08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943 218 862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