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f8e5a38b5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10f60c866437a"/>
  </p:sldMasterIdLst>
  <p:sldIdLst>
    <p:sldId xmlns:r="http://schemas.openxmlformats.org/officeDocument/2006/relationships" id="256" r:id="R360c0ed1c26f4fc3"/>
    <p:sldId xmlns:r="http://schemas.openxmlformats.org/officeDocument/2006/relationships" id="257" r:id="R3a3b3ce8b7a0435f"/>
    <p:sldId xmlns:r="http://schemas.openxmlformats.org/officeDocument/2006/relationships" id="258" r:id="R4911f919b0a84757"/>
    <p:sldId xmlns:r="http://schemas.openxmlformats.org/officeDocument/2006/relationships" id="259" r:id="R296dc5254a55406c"/>
    <p:sldId xmlns:r="http://schemas.openxmlformats.org/officeDocument/2006/relationships" id="260" r:id="R3f3bdffe22424ee2"/>
    <p:sldId xmlns:r="http://schemas.openxmlformats.org/officeDocument/2006/relationships" id="261" r:id="Rdc20c4adff1a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10f60c866437a" /><Relationship Type="http://schemas.openxmlformats.org/officeDocument/2006/relationships/slide" Target="/ppt/slides/slide1.xml" Id="R360c0ed1c26f4fc3" /><Relationship Type="http://schemas.openxmlformats.org/officeDocument/2006/relationships/slide" Target="/ppt/slides/slide2.xml" Id="R3a3b3ce8b7a0435f" /><Relationship Type="http://schemas.openxmlformats.org/officeDocument/2006/relationships/slide" Target="/ppt/slides/slide3.xml" Id="R4911f919b0a84757" /><Relationship Type="http://schemas.openxmlformats.org/officeDocument/2006/relationships/slide" Target="/ppt/slides/slide4.xml" Id="R296dc5254a55406c" /><Relationship Type="http://schemas.openxmlformats.org/officeDocument/2006/relationships/slide" Target="/ppt/slides/slide5.xml" Id="R3f3bdffe22424ee2" /><Relationship Type="http://schemas.openxmlformats.org/officeDocument/2006/relationships/slide" Target="/ppt/slides/slide6.xml" Id="Rdc20c4adff1a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8af68ccd4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51dd286f546d1" /><Relationship Type="http://schemas.openxmlformats.org/officeDocument/2006/relationships/theme" Target="/ppt/slideMasters/theme/theme1.xml" Id="Rbe3760bdfeb547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c51dd286f5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de79203df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698b7ef03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68e4539a1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dfaff0a4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2d9616e9c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783d1cb4145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FELLESFORBUNDET HELGELAND AVD 143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15 11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avd143@fellesforbundet.org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943 238 049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