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b38c7b9a3844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718d2158644f8d"/>
  </p:sldMasterIdLst>
  <p:sldIdLst>
    <p:sldId xmlns:r="http://schemas.openxmlformats.org/officeDocument/2006/relationships" id="256" r:id="R393b2f376a234fa4"/>
    <p:sldId xmlns:r="http://schemas.openxmlformats.org/officeDocument/2006/relationships" id="257" r:id="R958956fdd8af4af2"/>
    <p:sldId xmlns:r="http://schemas.openxmlformats.org/officeDocument/2006/relationships" id="258" r:id="R12a974b61ad64226"/>
    <p:sldId xmlns:r="http://schemas.openxmlformats.org/officeDocument/2006/relationships" id="259" r:id="R65e615244f954e49"/>
    <p:sldId xmlns:r="http://schemas.openxmlformats.org/officeDocument/2006/relationships" id="260" r:id="Rd495f28aecc44d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18d2158644f8d" /><Relationship Type="http://schemas.openxmlformats.org/officeDocument/2006/relationships/slide" Target="/ppt/slides/slide1.xml" Id="R393b2f376a234fa4" /><Relationship Type="http://schemas.openxmlformats.org/officeDocument/2006/relationships/slide" Target="/ppt/slides/slide2.xml" Id="R958956fdd8af4af2" /><Relationship Type="http://schemas.openxmlformats.org/officeDocument/2006/relationships/slide" Target="/ppt/slides/slide3.xml" Id="R12a974b61ad64226" /><Relationship Type="http://schemas.openxmlformats.org/officeDocument/2006/relationships/slide" Target="/ppt/slides/slide4.xml" Id="R65e615244f954e49" /><Relationship Type="http://schemas.openxmlformats.org/officeDocument/2006/relationships/slide" Target="/ppt/slides/slide5.xml" Id="Rd495f28aecc44d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b5f97c55741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b5ca608374300" /><Relationship Type="http://schemas.openxmlformats.org/officeDocument/2006/relationships/theme" Target="/ppt/slideMasters/theme/theme1.xml" Id="R05d3c2173c0549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0b5ca6083743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48413285e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7d95b07b741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4e432949f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ee4ea0a1b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861af581a40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 HELGELAND AVD 143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HELGELAND AVD 143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15 11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avd143@fellesforbundet.org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943 238 049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