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8aca2a812b742e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4e782ca250f4f18"/>
  </p:sldMasterIdLst>
  <p:sldIdLst>
    <p:sldId xmlns:r="http://schemas.openxmlformats.org/officeDocument/2006/relationships" id="256" r:id="Rc4e078215d0446b7"/>
    <p:sldId xmlns:r="http://schemas.openxmlformats.org/officeDocument/2006/relationships" id="257" r:id="R8175133f624d42cd"/>
    <p:sldId xmlns:r="http://schemas.openxmlformats.org/officeDocument/2006/relationships" id="258" r:id="R2e14e72adeca4c7d"/>
    <p:sldId xmlns:r="http://schemas.openxmlformats.org/officeDocument/2006/relationships" id="259" r:id="R8ed45a6f276445ae"/>
    <p:sldId xmlns:r="http://schemas.openxmlformats.org/officeDocument/2006/relationships" id="260" r:id="R557ee7daebc7441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4e782ca250f4f18" /><Relationship Type="http://schemas.openxmlformats.org/officeDocument/2006/relationships/slide" Target="/ppt/slides/slide1.xml" Id="Rc4e078215d0446b7" /><Relationship Type="http://schemas.openxmlformats.org/officeDocument/2006/relationships/slide" Target="/ppt/slides/slide2.xml" Id="R8175133f624d42cd" /><Relationship Type="http://schemas.openxmlformats.org/officeDocument/2006/relationships/slide" Target="/ppt/slides/slide3.xml" Id="R2e14e72adeca4c7d" /><Relationship Type="http://schemas.openxmlformats.org/officeDocument/2006/relationships/slide" Target="/ppt/slides/slide4.xml" Id="R8ed45a6f276445ae" /><Relationship Type="http://schemas.openxmlformats.org/officeDocument/2006/relationships/slide" Target="/ppt/slides/slide5.xml" Id="R557ee7daebc7441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602ce000d8a419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b86671e11f4290" /><Relationship Type="http://schemas.openxmlformats.org/officeDocument/2006/relationships/theme" Target="/ppt/slideMasters/theme/theme1.xml" Id="R5699b77392ea4a8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cb86671e11f429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6186c4fe8444d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68a42e17eb412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c68d9631124ad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1b8b15d7cb40b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61a8f48f9041f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NORDREISA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NORDREISA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NORDREISA KOMMUNE ble etablert [år] og holder til i Storslett.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NORDREISA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NORDREISA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NORDREISA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Sentrum 17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9151 Storslett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77 58 80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postmottak@nordreisa.kommune.no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www.nordreisa.kommune.no/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943 350 833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NORDREISA KOMMUNE</a:t>
            </a:r>
          </a:p>
        </p:txBody>
      </p:sp>
    </p:spTree>
  </p:cSld>
  <p:clrMapOvr>
    <a:masterClrMapping xmlns:a="http://schemas.openxmlformats.org/drawingml/2006/main"/>
  </p:clrMapOvr>
</p:sld>
</file>