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cfdb5aef3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46be1e2d444fa"/>
  </p:sldMasterIdLst>
  <p:sldIdLst>
    <p:sldId xmlns:r="http://schemas.openxmlformats.org/officeDocument/2006/relationships" id="256" r:id="Rd6f34ceabdc64b41"/>
    <p:sldId xmlns:r="http://schemas.openxmlformats.org/officeDocument/2006/relationships" id="257" r:id="Rd0f4493f47a94857"/>
    <p:sldId xmlns:r="http://schemas.openxmlformats.org/officeDocument/2006/relationships" id="258" r:id="R9a4337de22f1407c"/>
    <p:sldId xmlns:r="http://schemas.openxmlformats.org/officeDocument/2006/relationships" id="259" r:id="R3f355578a8d440fc"/>
    <p:sldId xmlns:r="http://schemas.openxmlformats.org/officeDocument/2006/relationships" id="260" r:id="Rdae4d5fed658487e"/>
    <p:sldId xmlns:r="http://schemas.openxmlformats.org/officeDocument/2006/relationships" id="261" r:id="R60d9dcdf3e1744b3"/>
    <p:sldId xmlns:r="http://schemas.openxmlformats.org/officeDocument/2006/relationships" id="262" r:id="Rb72b170756fb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46be1e2d444fa" /><Relationship Type="http://schemas.openxmlformats.org/officeDocument/2006/relationships/slide" Target="/ppt/slides/slide1.xml" Id="Rd6f34ceabdc64b41" /><Relationship Type="http://schemas.openxmlformats.org/officeDocument/2006/relationships/slide" Target="/ppt/slides/slide2.xml" Id="Rd0f4493f47a94857" /><Relationship Type="http://schemas.openxmlformats.org/officeDocument/2006/relationships/slide" Target="/ppt/slides/slide3.xml" Id="R9a4337de22f1407c" /><Relationship Type="http://schemas.openxmlformats.org/officeDocument/2006/relationships/slide" Target="/ppt/slides/slide4.xml" Id="R3f355578a8d440fc" /><Relationship Type="http://schemas.openxmlformats.org/officeDocument/2006/relationships/slide" Target="/ppt/slides/slide5.xml" Id="Rdae4d5fed658487e" /><Relationship Type="http://schemas.openxmlformats.org/officeDocument/2006/relationships/slide" Target="/ppt/slides/slide6.xml" Id="R60d9dcdf3e1744b3" /><Relationship Type="http://schemas.openxmlformats.org/officeDocument/2006/relationships/slide" Target="/ppt/slides/slide7.xml" Id="Rb72b170756fb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5ed7e3104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14db3a5e64f4a" /><Relationship Type="http://schemas.openxmlformats.org/officeDocument/2006/relationships/theme" Target="/ppt/slideMasters/theme/theme1.xml" Id="Rd2c4c5b7fcf6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14db3a5e6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17fd1cf3b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4e6920a7e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1a01615e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3d44f16fd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312dc581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2722d978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d7a7a15b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SMAADAL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