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d56270503c4f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3ea83434ee4088"/>
  </p:sldMasterIdLst>
  <p:sldIdLst>
    <p:sldId xmlns:r="http://schemas.openxmlformats.org/officeDocument/2006/relationships" id="256" r:id="R662dcfce505b4567"/>
    <p:sldId xmlns:r="http://schemas.openxmlformats.org/officeDocument/2006/relationships" id="257" r:id="R6c617ee0bca145a7"/>
    <p:sldId xmlns:r="http://schemas.openxmlformats.org/officeDocument/2006/relationships" id="258" r:id="Ra48ceaa25a464e24"/>
    <p:sldId xmlns:r="http://schemas.openxmlformats.org/officeDocument/2006/relationships" id="259" r:id="Rc5430ff47f9f4617"/>
    <p:sldId xmlns:r="http://schemas.openxmlformats.org/officeDocument/2006/relationships" id="260" r:id="R9beaa672ad7f401a"/>
    <p:sldId xmlns:r="http://schemas.openxmlformats.org/officeDocument/2006/relationships" id="261" r:id="R11174eab8e6842a1"/>
    <p:sldId xmlns:r="http://schemas.openxmlformats.org/officeDocument/2006/relationships" id="262" r:id="R2244f5a87ba64c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3ea83434ee4088" /><Relationship Type="http://schemas.openxmlformats.org/officeDocument/2006/relationships/slide" Target="/ppt/slides/slide1.xml" Id="R662dcfce505b4567" /><Relationship Type="http://schemas.openxmlformats.org/officeDocument/2006/relationships/slide" Target="/ppt/slides/slide2.xml" Id="R6c617ee0bca145a7" /><Relationship Type="http://schemas.openxmlformats.org/officeDocument/2006/relationships/slide" Target="/ppt/slides/slide3.xml" Id="Ra48ceaa25a464e24" /><Relationship Type="http://schemas.openxmlformats.org/officeDocument/2006/relationships/slide" Target="/ppt/slides/slide4.xml" Id="Rc5430ff47f9f4617" /><Relationship Type="http://schemas.openxmlformats.org/officeDocument/2006/relationships/slide" Target="/ppt/slides/slide5.xml" Id="R9beaa672ad7f401a" /><Relationship Type="http://schemas.openxmlformats.org/officeDocument/2006/relationships/slide" Target="/ppt/slides/slide6.xml" Id="R11174eab8e6842a1" /><Relationship Type="http://schemas.openxmlformats.org/officeDocument/2006/relationships/slide" Target="/ppt/slides/slide7.xml" Id="R2244f5a87ba64c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3a3b4d61cb40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790e4c4344a54" /><Relationship Type="http://schemas.openxmlformats.org/officeDocument/2006/relationships/theme" Target="/ppt/slideMasters/theme/theme1.xml" Id="R305251e3ef1a49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6790e4c4344a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b41f5ca2a4f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2d60e7f4941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4af73ffda43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bd8c9715c46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ba4b8757a49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70c97fb5c41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0b42fbb3c4d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FELLESFORLAGET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FELLESFORLAGET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1 286 396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650 873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6 795 415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60 232 689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61 780 327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VENNERØD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JORUNN FRYJORDET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 50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943 494 975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