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52595797444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e002ce191341f9"/>
  </p:sldMasterIdLst>
  <p:sldIdLst>
    <p:sldId xmlns:r="http://schemas.openxmlformats.org/officeDocument/2006/relationships" id="256" r:id="Rc14b0d4c5a784dfe"/>
    <p:sldId xmlns:r="http://schemas.openxmlformats.org/officeDocument/2006/relationships" id="257" r:id="R32f13feb7ed84048"/>
    <p:sldId xmlns:r="http://schemas.openxmlformats.org/officeDocument/2006/relationships" id="258" r:id="R79347938cba247ef"/>
    <p:sldId xmlns:r="http://schemas.openxmlformats.org/officeDocument/2006/relationships" id="259" r:id="R1743c99087fb47ab"/>
    <p:sldId xmlns:r="http://schemas.openxmlformats.org/officeDocument/2006/relationships" id="260" r:id="R7b602427322449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002ce191341f9" /><Relationship Type="http://schemas.openxmlformats.org/officeDocument/2006/relationships/slide" Target="/ppt/slides/slide1.xml" Id="Rc14b0d4c5a784dfe" /><Relationship Type="http://schemas.openxmlformats.org/officeDocument/2006/relationships/slide" Target="/ppt/slides/slide2.xml" Id="R32f13feb7ed84048" /><Relationship Type="http://schemas.openxmlformats.org/officeDocument/2006/relationships/slide" Target="/ppt/slides/slide3.xml" Id="R79347938cba247ef" /><Relationship Type="http://schemas.openxmlformats.org/officeDocument/2006/relationships/slide" Target="/ppt/slides/slide4.xml" Id="R1743c99087fb47ab" /><Relationship Type="http://schemas.openxmlformats.org/officeDocument/2006/relationships/slide" Target="/ppt/slides/slide5.xml" Id="R7b602427322449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61ea78c4442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7b033a5d442b1" /><Relationship Type="http://schemas.openxmlformats.org/officeDocument/2006/relationships/theme" Target="/ppt/slideMasters/theme/theme1.xml" Id="R227fd6538f244b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27b033a5d442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283186ba049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49192653d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392926d064f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95de97bbf42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090b43f9e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DEANU GIELDA / TANA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DEANU GIELDA / TANA KOMMUNE ble etablert [år] og holder til i Tana.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9845 Tana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postmottak@tana.kommune.no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943 505 527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