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fb7e969ff1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500f32eecd45be"/>
  </p:sldMasterIdLst>
  <p:sldIdLst>
    <p:sldId xmlns:r="http://schemas.openxmlformats.org/officeDocument/2006/relationships" id="256" r:id="Rd218ce2f318b4a58"/>
    <p:sldId xmlns:r="http://schemas.openxmlformats.org/officeDocument/2006/relationships" id="257" r:id="Rc6865be3cc88418d"/>
    <p:sldId xmlns:r="http://schemas.openxmlformats.org/officeDocument/2006/relationships" id="258" r:id="R87e640d75b10402e"/>
    <p:sldId xmlns:r="http://schemas.openxmlformats.org/officeDocument/2006/relationships" id="259" r:id="R8ffb46f481114a14"/>
    <p:sldId xmlns:r="http://schemas.openxmlformats.org/officeDocument/2006/relationships" id="260" r:id="R12bc69bcab6f48b1"/>
    <p:sldId xmlns:r="http://schemas.openxmlformats.org/officeDocument/2006/relationships" id="261" r:id="R15ba456bc4874a97"/>
    <p:sldId xmlns:r="http://schemas.openxmlformats.org/officeDocument/2006/relationships" id="262" r:id="R66e61c0479f54c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500f32eecd45be" /><Relationship Type="http://schemas.openxmlformats.org/officeDocument/2006/relationships/slide" Target="/ppt/slides/slide1.xml" Id="Rd218ce2f318b4a58" /><Relationship Type="http://schemas.openxmlformats.org/officeDocument/2006/relationships/slide" Target="/ppt/slides/slide2.xml" Id="Rc6865be3cc88418d" /><Relationship Type="http://schemas.openxmlformats.org/officeDocument/2006/relationships/slide" Target="/ppt/slides/slide3.xml" Id="R87e640d75b10402e" /><Relationship Type="http://schemas.openxmlformats.org/officeDocument/2006/relationships/slide" Target="/ppt/slides/slide4.xml" Id="R8ffb46f481114a14" /><Relationship Type="http://schemas.openxmlformats.org/officeDocument/2006/relationships/slide" Target="/ppt/slides/slide5.xml" Id="R12bc69bcab6f48b1" /><Relationship Type="http://schemas.openxmlformats.org/officeDocument/2006/relationships/slide" Target="/ppt/slides/slide6.xml" Id="R15ba456bc4874a97" /><Relationship Type="http://schemas.openxmlformats.org/officeDocument/2006/relationships/slide" Target="/ppt/slides/slide7.xml" Id="R66e61c0479f54c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3e7775c6640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52e325f6948ca" /><Relationship Type="http://schemas.openxmlformats.org/officeDocument/2006/relationships/theme" Target="/ppt/slideMasters/theme/theme1.xml" Id="R420554bedb4544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652e325f6948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e86a14909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6fd126593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6870d2e694e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86d27097940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38e355cfa45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50594d35b4b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e726bb39249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MOAN BILSENTER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MOAN BILSENTER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2 561 895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18 215 939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21 776 375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FINNKAILLFOSSEN AS  –  67,5 %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DUE  –  17,6 %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DUE  –  14,9 %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943 549 710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