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7188bdf31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06f42be70e4bc1"/>
  </p:sldMasterIdLst>
  <p:sldIdLst>
    <p:sldId xmlns:r="http://schemas.openxmlformats.org/officeDocument/2006/relationships" id="256" r:id="R2f2429f7070247cc"/>
    <p:sldId xmlns:r="http://schemas.openxmlformats.org/officeDocument/2006/relationships" id="257" r:id="Ra1631ec363ab46a3"/>
    <p:sldId xmlns:r="http://schemas.openxmlformats.org/officeDocument/2006/relationships" id="258" r:id="Ra5b49a690c3b478b"/>
    <p:sldId xmlns:r="http://schemas.openxmlformats.org/officeDocument/2006/relationships" id="259" r:id="R8035a01f16a84bdf"/>
    <p:sldId xmlns:r="http://schemas.openxmlformats.org/officeDocument/2006/relationships" id="260" r:id="Rc8227f26133f4eea"/>
    <p:sldId xmlns:r="http://schemas.openxmlformats.org/officeDocument/2006/relationships" id="261" r:id="R25a78268412b48fc"/>
    <p:sldId xmlns:r="http://schemas.openxmlformats.org/officeDocument/2006/relationships" id="262" r:id="Rb62734a1b3764a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6f42be70e4bc1" /><Relationship Type="http://schemas.openxmlformats.org/officeDocument/2006/relationships/slide" Target="/ppt/slides/slide1.xml" Id="R2f2429f7070247cc" /><Relationship Type="http://schemas.openxmlformats.org/officeDocument/2006/relationships/slide" Target="/ppt/slides/slide2.xml" Id="Ra1631ec363ab46a3" /><Relationship Type="http://schemas.openxmlformats.org/officeDocument/2006/relationships/slide" Target="/ppt/slides/slide3.xml" Id="Ra5b49a690c3b478b" /><Relationship Type="http://schemas.openxmlformats.org/officeDocument/2006/relationships/slide" Target="/ppt/slides/slide4.xml" Id="R8035a01f16a84bdf" /><Relationship Type="http://schemas.openxmlformats.org/officeDocument/2006/relationships/slide" Target="/ppt/slides/slide5.xml" Id="Rc8227f26133f4eea" /><Relationship Type="http://schemas.openxmlformats.org/officeDocument/2006/relationships/slide" Target="/ppt/slides/slide6.xml" Id="R25a78268412b48fc" /><Relationship Type="http://schemas.openxmlformats.org/officeDocument/2006/relationships/slide" Target="/ppt/slides/slide7.xml" Id="Rb62734a1b3764a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6b7adf50845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85b17bdc4c21" /><Relationship Type="http://schemas.openxmlformats.org/officeDocument/2006/relationships/theme" Target="/ppt/slideMasters/theme/theme1.xml" Id="Rf9037ff8131b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585b17bdc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af4a4228b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46c5d3fa9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45828d1b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b5e986a86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a31acbe4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31665928245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8c2f5d647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ERCO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2 302 297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11 927 697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133 569 216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ERVIG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ERAN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MEK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943 556 482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ERCO INVEST AS</a:t>
            </a:r>
          </a:p>
        </p:txBody>
      </p:sp>
    </p:spTree>
  </p:cSld>
  <p:clrMapOvr>
    <a:masterClrMapping xmlns:a="http://schemas.openxmlformats.org/drawingml/2006/main"/>
  </p:clrMapOvr>
</p:sld>
</file>