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185c36090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2237373d24014"/>
  </p:sldMasterIdLst>
  <p:sldIdLst>
    <p:sldId xmlns:r="http://schemas.openxmlformats.org/officeDocument/2006/relationships" id="256" r:id="R72ff87c859384d83"/>
    <p:sldId xmlns:r="http://schemas.openxmlformats.org/officeDocument/2006/relationships" id="257" r:id="R0be6898e5ffd4d96"/>
    <p:sldId xmlns:r="http://schemas.openxmlformats.org/officeDocument/2006/relationships" id="258" r:id="Ra9c5bee9a9344640"/>
    <p:sldId xmlns:r="http://schemas.openxmlformats.org/officeDocument/2006/relationships" id="259" r:id="R8633dff8ea8045f1"/>
    <p:sldId xmlns:r="http://schemas.openxmlformats.org/officeDocument/2006/relationships" id="260" r:id="R23c10bf91c304b28"/>
    <p:sldId xmlns:r="http://schemas.openxmlformats.org/officeDocument/2006/relationships" id="261" r:id="Re42ef5eeca964a24"/>
    <p:sldId xmlns:r="http://schemas.openxmlformats.org/officeDocument/2006/relationships" id="262" r:id="R2476c50224e5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2237373d24014" /><Relationship Type="http://schemas.openxmlformats.org/officeDocument/2006/relationships/slide" Target="/ppt/slides/slide1.xml" Id="R72ff87c859384d83" /><Relationship Type="http://schemas.openxmlformats.org/officeDocument/2006/relationships/slide" Target="/ppt/slides/slide2.xml" Id="R0be6898e5ffd4d96" /><Relationship Type="http://schemas.openxmlformats.org/officeDocument/2006/relationships/slide" Target="/ppt/slides/slide3.xml" Id="Ra9c5bee9a9344640" /><Relationship Type="http://schemas.openxmlformats.org/officeDocument/2006/relationships/slide" Target="/ppt/slides/slide4.xml" Id="R8633dff8ea8045f1" /><Relationship Type="http://schemas.openxmlformats.org/officeDocument/2006/relationships/slide" Target="/ppt/slides/slide5.xml" Id="R23c10bf91c304b28" /><Relationship Type="http://schemas.openxmlformats.org/officeDocument/2006/relationships/slide" Target="/ppt/slides/slide6.xml" Id="Re42ef5eeca964a24" /><Relationship Type="http://schemas.openxmlformats.org/officeDocument/2006/relationships/slide" Target="/ppt/slides/slide7.xml" Id="R2476c50224e5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8c94db695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d0544ca85471c" /><Relationship Type="http://schemas.openxmlformats.org/officeDocument/2006/relationships/theme" Target="/ppt/slideMasters/theme/theme1.xml" Id="R53e53137215a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d0544ca85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a0972118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07c0d37a2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0bd41b64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98a4e94d6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05888773f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362da1e5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5daff3ce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