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36bf0862f041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be044001674d72"/>
  </p:sldMasterIdLst>
  <p:sldIdLst>
    <p:sldId xmlns:r="http://schemas.openxmlformats.org/officeDocument/2006/relationships" id="256" r:id="Rc28376ebd802422b"/>
    <p:sldId xmlns:r="http://schemas.openxmlformats.org/officeDocument/2006/relationships" id="257" r:id="Rdaee7cf7fb0a4f0d"/>
    <p:sldId xmlns:r="http://schemas.openxmlformats.org/officeDocument/2006/relationships" id="258" r:id="R0b62a8045fb64df3"/>
    <p:sldId xmlns:r="http://schemas.openxmlformats.org/officeDocument/2006/relationships" id="259" r:id="R182955280b6f4d41"/>
    <p:sldId xmlns:r="http://schemas.openxmlformats.org/officeDocument/2006/relationships" id="260" r:id="Re99e5e4b067f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be044001674d72" /><Relationship Type="http://schemas.openxmlformats.org/officeDocument/2006/relationships/slide" Target="/ppt/slides/slide1.xml" Id="Rc28376ebd802422b" /><Relationship Type="http://schemas.openxmlformats.org/officeDocument/2006/relationships/slide" Target="/ppt/slides/slide2.xml" Id="Rdaee7cf7fb0a4f0d" /><Relationship Type="http://schemas.openxmlformats.org/officeDocument/2006/relationships/slide" Target="/ppt/slides/slide3.xml" Id="R0b62a8045fb64df3" /><Relationship Type="http://schemas.openxmlformats.org/officeDocument/2006/relationships/slide" Target="/ppt/slides/slide4.xml" Id="R182955280b6f4d41" /><Relationship Type="http://schemas.openxmlformats.org/officeDocument/2006/relationships/slide" Target="/ppt/slides/slide5.xml" Id="Re99e5e4b067f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b77d9dd78a40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71d5a835a44cb" /><Relationship Type="http://schemas.openxmlformats.org/officeDocument/2006/relationships/theme" Target="/ppt/slideMasters/theme/theme1.xml" Id="R2d6b453bb7fc42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71d5a835a44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1086f89944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1f1ceb9a74d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3e692901649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c71b110624e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b620373a140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FEDJE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FEDJE KOMMUNE ble etablert [år] og holder til i Fedje.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Kalvedalen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5947 Fedje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 16 51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postmottak@fedje.kommune.no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www.fedje.kommune.no/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944 041 036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FEDJE KOMMUNE</a:t>
            </a:r>
          </a:p>
        </p:txBody>
      </p:sp>
    </p:spTree>
  </p:cSld>
  <p:clrMapOvr>
    <a:masterClrMapping xmlns:a="http://schemas.openxmlformats.org/drawingml/2006/main"/>
  </p:clrMapOvr>
</p:sld>
</file>