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65784a050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6e537766b477b"/>
  </p:sldMasterIdLst>
  <p:sldIdLst>
    <p:sldId xmlns:r="http://schemas.openxmlformats.org/officeDocument/2006/relationships" id="256" r:id="R5d2dd537083e427a"/>
    <p:sldId xmlns:r="http://schemas.openxmlformats.org/officeDocument/2006/relationships" id="257" r:id="R881e2c8fa30d42cf"/>
    <p:sldId xmlns:r="http://schemas.openxmlformats.org/officeDocument/2006/relationships" id="258" r:id="R666f0800b8b04fc1"/>
    <p:sldId xmlns:r="http://schemas.openxmlformats.org/officeDocument/2006/relationships" id="259" r:id="Rd757c6ae3cf8493f"/>
    <p:sldId xmlns:r="http://schemas.openxmlformats.org/officeDocument/2006/relationships" id="260" r:id="Rd46f56092c93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6e537766b477b" /><Relationship Type="http://schemas.openxmlformats.org/officeDocument/2006/relationships/slide" Target="/ppt/slides/slide1.xml" Id="R5d2dd537083e427a" /><Relationship Type="http://schemas.openxmlformats.org/officeDocument/2006/relationships/slide" Target="/ppt/slides/slide2.xml" Id="R881e2c8fa30d42cf" /><Relationship Type="http://schemas.openxmlformats.org/officeDocument/2006/relationships/slide" Target="/ppt/slides/slide3.xml" Id="R666f0800b8b04fc1" /><Relationship Type="http://schemas.openxmlformats.org/officeDocument/2006/relationships/slide" Target="/ppt/slides/slide4.xml" Id="Rd757c6ae3cf8493f" /><Relationship Type="http://schemas.openxmlformats.org/officeDocument/2006/relationships/slide" Target="/ppt/slides/slide5.xml" Id="Rd46f56092c93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61e243b0b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05b480bd48d7" /><Relationship Type="http://schemas.openxmlformats.org/officeDocument/2006/relationships/theme" Target="/ppt/slideMasters/theme/theme1.xml" Id="R6947dbab5920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205b480bd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b4a55c08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5bc85c3da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fabd51208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ca457991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2496f9be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KONGSVINGER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KOMMUNE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postmottak@kongsvinger.kommune.no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www.kongsvinger.kommune.no/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944 117 784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KONGSVINGER KOMMUNE</a:t>
            </a:r>
          </a:p>
        </p:txBody>
      </p:sp>
    </p:spTree>
  </p:cSld>
  <p:clrMapOvr>
    <a:masterClrMapping xmlns:a="http://schemas.openxmlformats.org/drawingml/2006/main"/>
  </p:clrMapOvr>
</p:sld>
</file>