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f8c495590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76fc6eda5140ca"/>
  </p:sldMasterIdLst>
  <p:sldIdLst>
    <p:sldId xmlns:r="http://schemas.openxmlformats.org/officeDocument/2006/relationships" id="256" r:id="Reed29f2999be4523"/>
    <p:sldId xmlns:r="http://schemas.openxmlformats.org/officeDocument/2006/relationships" id="257" r:id="R6ac6a295120440b3"/>
    <p:sldId xmlns:r="http://schemas.openxmlformats.org/officeDocument/2006/relationships" id="258" r:id="Rc6873578015b4a73"/>
    <p:sldId xmlns:r="http://schemas.openxmlformats.org/officeDocument/2006/relationships" id="259" r:id="R056add740c004b25"/>
    <p:sldId xmlns:r="http://schemas.openxmlformats.org/officeDocument/2006/relationships" id="260" r:id="R20e5002dc79d4d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6fc6eda5140ca" /><Relationship Type="http://schemas.openxmlformats.org/officeDocument/2006/relationships/slide" Target="/ppt/slides/slide1.xml" Id="Reed29f2999be4523" /><Relationship Type="http://schemas.openxmlformats.org/officeDocument/2006/relationships/slide" Target="/ppt/slides/slide2.xml" Id="R6ac6a295120440b3" /><Relationship Type="http://schemas.openxmlformats.org/officeDocument/2006/relationships/slide" Target="/ppt/slides/slide3.xml" Id="Rc6873578015b4a73" /><Relationship Type="http://schemas.openxmlformats.org/officeDocument/2006/relationships/slide" Target="/ppt/slides/slide4.xml" Id="R056add740c004b25" /><Relationship Type="http://schemas.openxmlformats.org/officeDocument/2006/relationships/slide" Target="/ppt/slides/slide5.xml" Id="R20e5002dc79d4d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14dde5b2140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2cd7e7e2f4166" /><Relationship Type="http://schemas.openxmlformats.org/officeDocument/2006/relationships/theme" Target="/ppt/slideMasters/theme/theme1.xml" Id="R11308a2e5e784e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2cd7e7e2f41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f0dcf9a8242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d163076e6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e885eed6a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51762206a46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a459a194e4a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EIDFJORD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EIDFJORD KOMMUNE ble etablert [år] og holder til i Eidfjord.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Simadalsvegen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5783 Eidfjord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67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www.eidfjord.kommune.no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944 227 121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EIDFJORD KOMMUNE</a:t>
            </a:r>
          </a:p>
        </p:txBody>
      </p:sp>
    </p:spTree>
  </p:cSld>
  <p:clrMapOvr>
    <a:masterClrMapping xmlns:a="http://schemas.openxmlformats.org/drawingml/2006/main"/>
  </p:clrMapOvr>
</p:sld>
</file>