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d3638da9d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d1f24fda944b5"/>
  </p:sldMasterIdLst>
  <p:sldIdLst>
    <p:sldId xmlns:r="http://schemas.openxmlformats.org/officeDocument/2006/relationships" id="256" r:id="R7b04c9fb88ca40cb"/>
    <p:sldId xmlns:r="http://schemas.openxmlformats.org/officeDocument/2006/relationships" id="257" r:id="R8c085d140a8345aa"/>
    <p:sldId xmlns:r="http://schemas.openxmlformats.org/officeDocument/2006/relationships" id="258" r:id="Raa49b285f18c4e69"/>
    <p:sldId xmlns:r="http://schemas.openxmlformats.org/officeDocument/2006/relationships" id="259" r:id="Rd7fd3bbe53784fc9"/>
    <p:sldId xmlns:r="http://schemas.openxmlformats.org/officeDocument/2006/relationships" id="260" r:id="Re9d70d92f846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d1f24fda944b5" /><Relationship Type="http://schemas.openxmlformats.org/officeDocument/2006/relationships/slide" Target="/ppt/slides/slide1.xml" Id="R7b04c9fb88ca40cb" /><Relationship Type="http://schemas.openxmlformats.org/officeDocument/2006/relationships/slide" Target="/ppt/slides/slide2.xml" Id="R8c085d140a8345aa" /><Relationship Type="http://schemas.openxmlformats.org/officeDocument/2006/relationships/slide" Target="/ppt/slides/slide3.xml" Id="Raa49b285f18c4e69" /><Relationship Type="http://schemas.openxmlformats.org/officeDocument/2006/relationships/slide" Target="/ppt/slides/slide4.xml" Id="Rd7fd3bbe53784fc9" /><Relationship Type="http://schemas.openxmlformats.org/officeDocument/2006/relationships/slide" Target="/ppt/slides/slide5.xml" Id="Re9d70d92f846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d0add2013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c1e46a7446af" /><Relationship Type="http://schemas.openxmlformats.org/officeDocument/2006/relationships/theme" Target="/ppt/slideMasters/theme/theme1.xml" Id="R73f343b9825044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6c1e46a74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bc1be3e0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fea6036ab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1a63bc0c4e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9e82cb6c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33979c8e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FOSEN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FOSEN KOMMUNE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 85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postmottak@indrefosen.kommune.no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www.indrefosen.kommune.no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944 305 483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