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a71b3a821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8ea5db48c4557"/>
  </p:sldMasterIdLst>
  <p:sldIdLst>
    <p:sldId xmlns:r="http://schemas.openxmlformats.org/officeDocument/2006/relationships" id="256" r:id="R255cd0f5ef9442fa"/>
    <p:sldId xmlns:r="http://schemas.openxmlformats.org/officeDocument/2006/relationships" id="257" r:id="Rbe044a2655a94b11"/>
    <p:sldId xmlns:r="http://schemas.openxmlformats.org/officeDocument/2006/relationships" id="258" r:id="R2fb042408c7b4259"/>
    <p:sldId xmlns:r="http://schemas.openxmlformats.org/officeDocument/2006/relationships" id="259" r:id="R29bc5807f85348e2"/>
    <p:sldId xmlns:r="http://schemas.openxmlformats.org/officeDocument/2006/relationships" id="260" r:id="R5f6bda70cfb0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8ea5db48c4557" /><Relationship Type="http://schemas.openxmlformats.org/officeDocument/2006/relationships/slide" Target="/ppt/slides/slide1.xml" Id="R255cd0f5ef9442fa" /><Relationship Type="http://schemas.openxmlformats.org/officeDocument/2006/relationships/slide" Target="/ppt/slides/slide2.xml" Id="Rbe044a2655a94b11" /><Relationship Type="http://schemas.openxmlformats.org/officeDocument/2006/relationships/slide" Target="/ppt/slides/slide3.xml" Id="R2fb042408c7b4259" /><Relationship Type="http://schemas.openxmlformats.org/officeDocument/2006/relationships/slide" Target="/ppt/slides/slide4.xml" Id="R29bc5807f85348e2" /><Relationship Type="http://schemas.openxmlformats.org/officeDocument/2006/relationships/slide" Target="/ppt/slides/slide5.xml" Id="R5f6bda70cfb0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df8dae9ec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4df38ad740b9" /><Relationship Type="http://schemas.openxmlformats.org/officeDocument/2006/relationships/theme" Target="/ppt/slideMasters/theme/theme1.xml" Id="Rd2d0eca5ddc7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14df38ad7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29648d54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368f38c7a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155dd0df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dd4451e9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2d780e88b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KOMMUNE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57 82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944 350 675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OSEN KOMMUNE</a:t>
            </a:r>
          </a:p>
        </p:txBody>
      </p:sp>
    </p:spTree>
  </p:cSld>
  <p:clrMapOvr>
    <a:masterClrMapping xmlns:a="http://schemas.openxmlformats.org/drawingml/2006/main"/>
  </p:clrMapOvr>
</p:sld>
</file>